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2414C-BA2C-4456-9267-0873F910F3B8}" type="datetimeFigureOut">
              <a:rPr lang="en-US" smtClean="0"/>
              <a:t>11/24/2014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AFFFAD-A2F5-4D4A-90E2-22954949E06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68" Type="http://schemas.openxmlformats.org/officeDocument/2006/relationships/image" Target="../media/image67.png"/><Relationship Id="rId76" Type="http://schemas.openxmlformats.org/officeDocument/2006/relationships/image" Target="../media/image75.png"/><Relationship Id="rId7" Type="http://schemas.openxmlformats.org/officeDocument/2006/relationships/image" Target="../media/image6.png"/><Relationship Id="rId71" Type="http://schemas.openxmlformats.org/officeDocument/2006/relationships/image" Target="../media/image70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66" Type="http://schemas.openxmlformats.org/officeDocument/2006/relationships/image" Target="../media/image65.png"/><Relationship Id="rId74" Type="http://schemas.openxmlformats.org/officeDocument/2006/relationships/image" Target="../media/image7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61" Type="http://schemas.openxmlformats.org/officeDocument/2006/relationships/image" Target="../media/image60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65" Type="http://schemas.openxmlformats.org/officeDocument/2006/relationships/image" Target="../media/image64.png"/><Relationship Id="rId73" Type="http://schemas.openxmlformats.org/officeDocument/2006/relationships/image" Target="../media/image72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64" Type="http://schemas.openxmlformats.org/officeDocument/2006/relationships/image" Target="../media/image63.png"/><Relationship Id="rId69" Type="http://schemas.openxmlformats.org/officeDocument/2006/relationships/image" Target="../media/image68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72" Type="http://schemas.openxmlformats.org/officeDocument/2006/relationships/image" Target="../media/image71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67" Type="http://schemas.openxmlformats.org/officeDocument/2006/relationships/image" Target="../media/image66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70" Type="http://schemas.openxmlformats.org/officeDocument/2006/relationships/image" Target="../media/image69.png"/><Relationship Id="rId75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442404" y="842279"/>
            <a:ext cx="7069092" cy="1168665"/>
            <a:chOff x="1442404" y="842279"/>
            <a:chExt cx="7069092" cy="1168665"/>
          </a:xfrm>
        </p:grpSpPr>
        <p:sp>
          <p:nvSpPr>
            <p:cNvPr id="2" name="Freeform 1"/>
            <p:cNvSpPr/>
            <p:nvPr/>
          </p:nvSpPr>
          <p:spPr>
            <a:xfrm>
              <a:off x="1442404" y="914940"/>
              <a:ext cx="543523" cy="769620"/>
            </a:xfrm>
            <a:custGeom>
              <a:avLst/>
              <a:gdLst/>
              <a:ahLst/>
              <a:cxnLst/>
              <a:rect l="0" t="0" r="0" b="0"/>
              <a:pathLst>
                <a:path w="543523" h="769620">
                  <a:moveTo>
                    <a:pt x="210570" y="1039"/>
                  </a:moveTo>
                  <a:lnTo>
                    <a:pt x="204702" y="6973"/>
                  </a:lnTo>
                  <a:lnTo>
                    <a:pt x="199138" y="13178"/>
                  </a:lnTo>
                  <a:lnTo>
                    <a:pt x="193338" y="20269"/>
                  </a:lnTo>
                  <a:lnTo>
                    <a:pt x="187258" y="28037"/>
                  </a:lnTo>
                  <a:lnTo>
                    <a:pt x="180928" y="36035"/>
                  </a:lnTo>
                  <a:lnTo>
                    <a:pt x="174395" y="43985"/>
                  </a:lnTo>
                  <a:lnTo>
                    <a:pt x="167547" y="52105"/>
                  </a:lnTo>
                  <a:lnTo>
                    <a:pt x="160116" y="60995"/>
                  </a:lnTo>
                  <a:lnTo>
                    <a:pt x="152009" y="70929"/>
                  </a:lnTo>
                  <a:lnTo>
                    <a:pt x="143447" y="81550"/>
                  </a:lnTo>
                  <a:lnTo>
                    <a:pt x="134854" y="92071"/>
                  </a:lnTo>
                  <a:lnTo>
                    <a:pt x="126482" y="102037"/>
                  </a:lnTo>
                  <a:lnTo>
                    <a:pt x="118403" y="111338"/>
                  </a:lnTo>
                  <a:lnTo>
                    <a:pt x="110599" y="120038"/>
                  </a:lnTo>
                  <a:lnTo>
                    <a:pt x="103017" y="128257"/>
                  </a:lnTo>
                  <a:lnTo>
                    <a:pt x="95603" y="136116"/>
                  </a:lnTo>
                  <a:lnTo>
                    <a:pt x="88311" y="143714"/>
                  </a:lnTo>
                  <a:lnTo>
                    <a:pt x="81105" y="151128"/>
                  </a:lnTo>
                  <a:lnTo>
                    <a:pt x="73960" y="158416"/>
                  </a:lnTo>
                  <a:lnTo>
                    <a:pt x="66855" y="165616"/>
                  </a:lnTo>
                  <a:lnTo>
                    <a:pt x="59778" y="172739"/>
                  </a:lnTo>
                  <a:lnTo>
                    <a:pt x="52720" y="179148"/>
                  </a:lnTo>
                  <a:lnTo>
                    <a:pt x="45675" y="183629"/>
                  </a:lnTo>
                  <a:lnTo>
                    <a:pt x="38653" y="185667"/>
                  </a:lnTo>
                  <a:lnTo>
                    <a:pt x="32141" y="185236"/>
                  </a:lnTo>
                  <a:lnTo>
                    <a:pt x="27059" y="182437"/>
                  </a:lnTo>
                  <a:lnTo>
                    <a:pt x="23799" y="177589"/>
                  </a:lnTo>
                  <a:lnTo>
                    <a:pt x="22426" y="171117"/>
                  </a:lnTo>
                  <a:lnTo>
                    <a:pt x="22942" y="163426"/>
                  </a:lnTo>
                  <a:lnTo>
                    <a:pt x="25143" y="154861"/>
                  </a:lnTo>
                  <a:lnTo>
                    <a:pt x="28704" y="145843"/>
                  </a:lnTo>
                  <a:lnTo>
                    <a:pt x="33294" y="136871"/>
                  </a:lnTo>
                  <a:lnTo>
                    <a:pt x="38637" y="128200"/>
                  </a:lnTo>
                  <a:lnTo>
                    <a:pt x="44679" y="119565"/>
                  </a:lnTo>
                  <a:lnTo>
                    <a:pt x="51565" y="110313"/>
                  </a:lnTo>
                  <a:lnTo>
                    <a:pt x="59313" y="100125"/>
                  </a:lnTo>
                  <a:lnTo>
                    <a:pt x="67975" y="89161"/>
                  </a:lnTo>
                  <a:lnTo>
                    <a:pt x="77700" y="77875"/>
                  </a:lnTo>
                  <a:lnTo>
                    <a:pt x="88468" y="66582"/>
                  </a:lnTo>
                  <a:lnTo>
                    <a:pt x="100123" y="55575"/>
                  </a:lnTo>
                  <a:lnTo>
                    <a:pt x="112472" y="45192"/>
                  </a:lnTo>
                  <a:lnTo>
                    <a:pt x="125333" y="35550"/>
                  </a:lnTo>
                  <a:lnTo>
                    <a:pt x="138561" y="26756"/>
                  </a:lnTo>
                  <a:lnTo>
                    <a:pt x="152047" y="18988"/>
                  </a:lnTo>
                  <a:lnTo>
                    <a:pt x="165716" y="12250"/>
                  </a:lnTo>
                  <a:lnTo>
                    <a:pt x="179675" y="6725"/>
                  </a:lnTo>
                  <a:lnTo>
                    <a:pt x="194192" y="2835"/>
                  </a:lnTo>
                  <a:lnTo>
                    <a:pt x="209364" y="663"/>
                  </a:lnTo>
                  <a:lnTo>
                    <a:pt x="224979" y="0"/>
                  </a:lnTo>
                  <a:lnTo>
                    <a:pt x="240614" y="536"/>
                  </a:lnTo>
                  <a:lnTo>
                    <a:pt x="256016" y="1966"/>
                  </a:lnTo>
                  <a:lnTo>
                    <a:pt x="270951" y="4043"/>
                  </a:lnTo>
                  <a:lnTo>
                    <a:pt x="285133" y="6574"/>
                  </a:lnTo>
                  <a:lnTo>
                    <a:pt x="298481" y="9428"/>
                  </a:lnTo>
                  <a:lnTo>
                    <a:pt x="310919" y="12835"/>
                  </a:lnTo>
                  <a:lnTo>
                    <a:pt x="322288" y="17340"/>
                  </a:lnTo>
                  <a:lnTo>
                    <a:pt x="332600" y="23153"/>
                  </a:lnTo>
                  <a:lnTo>
                    <a:pt x="341849" y="30178"/>
                  </a:lnTo>
                  <a:lnTo>
                    <a:pt x="349924" y="38190"/>
                  </a:lnTo>
                  <a:lnTo>
                    <a:pt x="356868" y="46955"/>
                  </a:lnTo>
                  <a:lnTo>
                    <a:pt x="362532" y="56434"/>
                  </a:lnTo>
                  <a:lnTo>
                    <a:pt x="366515" y="66773"/>
                  </a:lnTo>
                  <a:lnTo>
                    <a:pt x="368748" y="77986"/>
                  </a:lnTo>
                  <a:lnTo>
                    <a:pt x="369452" y="89956"/>
                  </a:lnTo>
                  <a:lnTo>
                    <a:pt x="368945" y="102522"/>
                  </a:lnTo>
                  <a:lnTo>
                    <a:pt x="367528" y="115532"/>
                  </a:lnTo>
                  <a:lnTo>
                    <a:pt x="365291" y="128863"/>
                  </a:lnTo>
                  <a:lnTo>
                    <a:pt x="362120" y="142418"/>
                  </a:lnTo>
                  <a:lnTo>
                    <a:pt x="358022" y="156123"/>
                  </a:lnTo>
                  <a:lnTo>
                    <a:pt x="352967" y="169768"/>
                  </a:lnTo>
                  <a:lnTo>
                    <a:pt x="346816" y="183008"/>
                  </a:lnTo>
                  <a:lnTo>
                    <a:pt x="339606" y="195693"/>
                  </a:lnTo>
                  <a:lnTo>
                    <a:pt x="331662" y="207839"/>
                  </a:lnTo>
                  <a:lnTo>
                    <a:pt x="323492" y="219536"/>
                  </a:lnTo>
                  <a:lnTo>
                    <a:pt x="315402" y="230879"/>
                  </a:lnTo>
                  <a:lnTo>
                    <a:pt x="307345" y="241633"/>
                  </a:lnTo>
                  <a:lnTo>
                    <a:pt x="299022" y="251256"/>
                  </a:lnTo>
                  <a:lnTo>
                    <a:pt x="290274" y="259549"/>
                  </a:lnTo>
                  <a:lnTo>
                    <a:pt x="281093" y="266780"/>
                  </a:lnTo>
                  <a:lnTo>
                    <a:pt x="271544" y="273485"/>
                  </a:lnTo>
                  <a:lnTo>
                    <a:pt x="261736" y="279981"/>
                  </a:lnTo>
                  <a:lnTo>
                    <a:pt x="252748" y="284502"/>
                  </a:lnTo>
                  <a:lnTo>
                    <a:pt x="246961" y="285055"/>
                  </a:lnTo>
                  <a:lnTo>
                    <a:pt x="245610" y="283049"/>
                  </a:lnTo>
                  <a:lnTo>
                    <a:pt x="248010" y="279853"/>
                  </a:lnTo>
                  <a:lnTo>
                    <a:pt x="253421" y="276360"/>
                  </a:lnTo>
                  <a:lnTo>
                    <a:pt x="261602" y="273211"/>
                  </a:lnTo>
                  <a:lnTo>
                    <a:pt x="272210" y="270676"/>
                  </a:lnTo>
                  <a:lnTo>
                    <a:pt x="284774" y="268932"/>
                  </a:lnTo>
                  <a:lnTo>
                    <a:pt x="298819" y="268189"/>
                  </a:lnTo>
                  <a:lnTo>
                    <a:pt x="313938" y="268468"/>
                  </a:lnTo>
                  <a:lnTo>
                    <a:pt x="329653" y="269957"/>
                  </a:lnTo>
                  <a:lnTo>
                    <a:pt x="345425" y="273081"/>
                  </a:lnTo>
                  <a:lnTo>
                    <a:pt x="360952" y="277915"/>
                  </a:lnTo>
                  <a:lnTo>
                    <a:pt x="375987" y="283923"/>
                  </a:lnTo>
                  <a:lnTo>
                    <a:pt x="390244" y="290178"/>
                  </a:lnTo>
                  <a:lnTo>
                    <a:pt x="403647" y="296124"/>
                  </a:lnTo>
                  <a:lnTo>
                    <a:pt x="416122" y="301740"/>
                  </a:lnTo>
                  <a:lnTo>
                    <a:pt x="427517" y="307344"/>
                  </a:lnTo>
                  <a:lnTo>
                    <a:pt x="437852" y="313150"/>
                  </a:lnTo>
                  <a:lnTo>
                    <a:pt x="447286" y="319218"/>
                  </a:lnTo>
                  <a:lnTo>
                    <a:pt x="456018" y="325532"/>
                  </a:lnTo>
                  <a:lnTo>
                    <a:pt x="464234" y="332055"/>
                  </a:lnTo>
                  <a:lnTo>
                    <a:pt x="472246" y="339066"/>
                  </a:lnTo>
                  <a:lnTo>
                    <a:pt x="480473" y="347136"/>
                  </a:lnTo>
                  <a:lnTo>
                    <a:pt x="489115" y="356494"/>
                  </a:lnTo>
                  <a:lnTo>
                    <a:pt x="497869" y="367050"/>
                  </a:lnTo>
                  <a:lnTo>
                    <a:pt x="506060" y="378586"/>
                  </a:lnTo>
                  <a:lnTo>
                    <a:pt x="513344" y="390860"/>
                  </a:lnTo>
                  <a:lnTo>
                    <a:pt x="519707" y="403508"/>
                  </a:lnTo>
                  <a:lnTo>
                    <a:pt x="525289" y="416065"/>
                  </a:lnTo>
                  <a:lnTo>
                    <a:pt x="530260" y="428292"/>
                  </a:lnTo>
                  <a:lnTo>
                    <a:pt x="534616" y="440467"/>
                  </a:lnTo>
                  <a:lnTo>
                    <a:pt x="538177" y="453247"/>
                  </a:lnTo>
                  <a:lnTo>
                    <a:pt x="540905" y="466954"/>
                  </a:lnTo>
                  <a:lnTo>
                    <a:pt x="542740" y="481262"/>
                  </a:lnTo>
                  <a:lnTo>
                    <a:pt x="543522" y="495415"/>
                  </a:lnTo>
                  <a:lnTo>
                    <a:pt x="543269" y="508972"/>
                  </a:lnTo>
                  <a:lnTo>
                    <a:pt x="542132" y="521838"/>
                  </a:lnTo>
                  <a:lnTo>
                    <a:pt x="540306" y="534085"/>
                  </a:lnTo>
                  <a:lnTo>
                    <a:pt x="537965" y="545834"/>
                  </a:lnTo>
                  <a:lnTo>
                    <a:pt x="535090" y="557045"/>
                  </a:lnTo>
                  <a:lnTo>
                    <a:pt x="531482" y="567515"/>
                  </a:lnTo>
                  <a:lnTo>
                    <a:pt x="527087" y="577203"/>
                  </a:lnTo>
                  <a:lnTo>
                    <a:pt x="521831" y="586525"/>
                  </a:lnTo>
                  <a:lnTo>
                    <a:pt x="515546" y="596238"/>
                  </a:lnTo>
                  <a:lnTo>
                    <a:pt x="508241" y="606732"/>
                  </a:lnTo>
                  <a:lnTo>
                    <a:pt x="500063" y="617731"/>
                  </a:lnTo>
                  <a:lnTo>
                    <a:pt x="491203" y="628507"/>
                  </a:lnTo>
                  <a:lnTo>
                    <a:pt x="481829" y="638644"/>
                  </a:lnTo>
                  <a:lnTo>
                    <a:pt x="471755" y="648060"/>
                  </a:lnTo>
                  <a:lnTo>
                    <a:pt x="460475" y="656837"/>
                  </a:lnTo>
                  <a:lnTo>
                    <a:pt x="447815" y="665103"/>
                  </a:lnTo>
                  <a:lnTo>
                    <a:pt x="434058" y="672823"/>
                  </a:lnTo>
                  <a:lnTo>
                    <a:pt x="419752" y="679796"/>
                  </a:lnTo>
                  <a:lnTo>
                    <a:pt x="405282" y="685972"/>
                  </a:lnTo>
                  <a:lnTo>
                    <a:pt x="390991" y="691444"/>
                  </a:lnTo>
                  <a:lnTo>
                    <a:pt x="377248" y="696355"/>
                  </a:lnTo>
                  <a:lnTo>
                    <a:pt x="364190" y="700840"/>
                  </a:lnTo>
                  <a:lnTo>
                    <a:pt x="351608" y="704852"/>
                  </a:lnTo>
                  <a:lnTo>
                    <a:pt x="339080" y="708176"/>
                  </a:lnTo>
                  <a:lnTo>
                    <a:pt x="326348" y="710745"/>
                  </a:lnTo>
                  <a:lnTo>
                    <a:pt x="313336" y="712641"/>
                  </a:lnTo>
                  <a:lnTo>
                    <a:pt x="300061" y="713997"/>
                  </a:lnTo>
                  <a:lnTo>
                    <a:pt x="286574" y="714950"/>
                  </a:lnTo>
                  <a:lnTo>
                    <a:pt x="273093" y="715778"/>
                  </a:lnTo>
                  <a:lnTo>
                    <a:pt x="259969" y="716874"/>
                  </a:lnTo>
                  <a:lnTo>
                    <a:pt x="247362" y="718427"/>
                  </a:lnTo>
                  <a:lnTo>
                    <a:pt x="235100" y="720285"/>
                  </a:lnTo>
                  <a:lnTo>
                    <a:pt x="222794" y="722072"/>
                  </a:lnTo>
                  <a:lnTo>
                    <a:pt x="210215" y="723572"/>
                  </a:lnTo>
                  <a:lnTo>
                    <a:pt x="197307" y="724900"/>
                  </a:lnTo>
                  <a:lnTo>
                    <a:pt x="184102" y="726397"/>
                  </a:lnTo>
                  <a:lnTo>
                    <a:pt x="170664" y="728257"/>
                  </a:lnTo>
                  <a:lnTo>
                    <a:pt x="157215" y="730506"/>
                  </a:lnTo>
                  <a:lnTo>
                    <a:pt x="144113" y="733094"/>
                  </a:lnTo>
                  <a:lnTo>
                    <a:pt x="131510" y="735950"/>
                  </a:lnTo>
                  <a:lnTo>
                    <a:pt x="118913" y="739003"/>
                  </a:lnTo>
                  <a:lnTo>
                    <a:pt x="105316" y="742199"/>
                  </a:lnTo>
                  <a:lnTo>
                    <a:pt x="90253" y="745495"/>
                  </a:lnTo>
                  <a:lnTo>
                    <a:pt x="74267" y="748900"/>
                  </a:lnTo>
                  <a:lnTo>
                    <a:pt x="56871" y="752913"/>
                  </a:lnTo>
                  <a:lnTo>
                    <a:pt x="34293" y="759002"/>
                  </a:lnTo>
                  <a:lnTo>
                    <a:pt x="0" y="76961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89927" y="16108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02383" y="842279"/>
              <a:ext cx="45514" cy="736996"/>
            </a:xfrm>
            <a:custGeom>
              <a:avLst/>
              <a:gdLst/>
              <a:ahLst/>
              <a:cxnLst/>
              <a:rect l="0" t="0" r="0" b="0"/>
              <a:pathLst>
                <a:path w="45514" h="736996">
                  <a:moveTo>
                    <a:pt x="13927" y="0"/>
                  </a:moveTo>
                  <a:lnTo>
                    <a:pt x="10994" y="14736"/>
                  </a:lnTo>
                  <a:lnTo>
                    <a:pt x="8212" y="29288"/>
                  </a:lnTo>
                  <a:lnTo>
                    <a:pt x="5321" y="45073"/>
                  </a:lnTo>
                  <a:lnTo>
                    <a:pt x="2627" y="61788"/>
                  </a:lnTo>
                  <a:lnTo>
                    <a:pt x="758" y="78633"/>
                  </a:lnTo>
                  <a:lnTo>
                    <a:pt x="0" y="95118"/>
                  </a:lnTo>
                  <a:lnTo>
                    <a:pt x="314" y="111253"/>
                  </a:lnTo>
                  <a:lnTo>
                    <a:pt x="1516" y="127372"/>
                  </a:lnTo>
                  <a:lnTo>
                    <a:pt x="3394" y="143688"/>
                  </a:lnTo>
                  <a:lnTo>
                    <a:pt x="5603" y="160102"/>
                  </a:lnTo>
                  <a:lnTo>
                    <a:pt x="7691" y="176288"/>
                  </a:lnTo>
                  <a:lnTo>
                    <a:pt x="9421" y="192076"/>
                  </a:lnTo>
                  <a:lnTo>
                    <a:pt x="10750" y="207612"/>
                  </a:lnTo>
                  <a:lnTo>
                    <a:pt x="11723" y="223264"/>
                  </a:lnTo>
                  <a:lnTo>
                    <a:pt x="12420" y="239239"/>
                  </a:lnTo>
                  <a:lnTo>
                    <a:pt x="13076" y="255578"/>
                  </a:lnTo>
                  <a:lnTo>
                    <a:pt x="14057" y="272240"/>
                  </a:lnTo>
                  <a:lnTo>
                    <a:pt x="15532" y="289157"/>
                  </a:lnTo>
                  <a:lnTo>
                    <a:pt x="17339" y="306264"/>
                  </a:lnTo>
                  <a:lnTo>
                    <a:pt x="19091" y="323509"/>
                  </a:lnTo>
                  <a:lnTo>
                    <a:pt x="20564" y="340850"/>
                  </a:lnTo>
                  <a:lnTo>
                    <a:pt x="21704" y="358257"/>
                  </a:lnTo>
                  <a:lnTo>
                    <a:pt x="22543" y="375710"/>
                  </a:lnTo>
                  <a:lnTo>
                    <a:pt x="23147" y="393193"/>
                  </a:lnTo>
                  <a:lnTo>
                    <a:pt x="23739" y="410698"/>
                  </a:lnTo>
                  <a:lnTo>
                    <a:pt x="24676" y="428217"/>
                  </a:lnTo>
                  <a:lnTo>
                    <a:pt x="26122" y="445741"/>
                  </a:lnTo>
                  <a:lnTo>
                    <a:pt x="27909" y="463103"/>
                  </a:lnTo>
                  <a:lnTo>
                    <a:pt x="29647" y="479993"/>
                  </a:lnTo>
                  <a:lnTo>
                    <a:pt x="31111" y="496286"/>
                  </a:lnTo>
                  <a:lnTo>
                    <a:pt x="32244" y="512177"/>
                  </a:lnTo>
                  <a:lnTo>
                    <a:pt x="33080" y="528074"/>
                  </a:lnTo>
                  <a:lnTo>
                    <a:pt x="33681" y="544208"/>
                  </a:lnTo>
                  <a:lnTo>
                    <a:pt x="34271" y="560316"/>
                  </a:lnTo>
                  <a:lnTo>
                    <a:pt x="35207" y="575758"/>
                  </a:lnTo>
                  <a:lnTo>
                    <a:pt x="36652" y="590230"/>
                  </a:lnTo>
                  <a:lnTo>
                    <a:pt x="38438" y="604066"/>
                  </a:lnTo>
                  <a:lnTo>
                    <a:pt x="40176" y="618038"/>
                  </a:lnTo>
                  <a:lnTo>
                    <a:pt x="41640" y="632584"/>
                  </a:lnTo>
                  <a:lnTo>
                    <a:pt x="42773" y="647643"/>
                  </a:lnTo>
                  <a:lnTo>
                    <a:pt x="43608" y="662839"/>
                  </a:lnTo>
                  <a:lnTo>
                    <a:pt x="44205" y="677899"/>
                  </a:lnTo>
                  <a:lnTo>
                    <a:pt x="44623" y="692131"/>
                  </a:lnTo>
                  <a:lnTo>
                    <a:pt x="44956" y="705750"/>
                  </a:lnTo>
                  <a:lnTo>
                    <a:pt x="45236" y="719947"/>
                  </a:lnTo>
                  <a:lnTo>
                    <a:pt x="45513" y="73699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47940" y="864648"/>
              <a:ext cx="454414" cy="669523"/>
            </a:xfrm>
            <a:custGeom>
              <a:avLst/>
              <a:gdLst/>
              <a:ahLst/>
              <a:cxnLst/>
              <a:rect l="0" t="0" r="0" b="0"/>
              <a:pathLst>
                <a:path w="454414" h="669523">
                  <a:moveTo>
                    <a:pt x="321137" y="19745"/>
                  </a:moveTo>
                  <a:lnTo>
                    <a:pt x="309469" y="16812"/>
                  </a:lnTo>
                  <a:lnTo>
                    <a:pt x="298981" y="14029"/>
                  </a:lnTo>
                  <a:lnTo>
                    <a:pt x="288665" y="11134"/>
                  </a:lnTo>
                  <a:lnTo>
                    <a:pt x="277845" y="8267"/>
                  </a:lnTo>
                  <a:lnTo>
                    <a:pt x="265557" y="5750"/>
                  </a:lnTo>
                  <a:lnTo>
                    <a:pt x="251407" y="3739"/>
                  </a:lnTo>
                  <a:lnTo>
                    <a:pt x="235502" y="2227"/>
                  </a:lnTo>
                  <a:lnTo>
                    <a:pt x="218155" y="1132"/>
                  </a:lnTo>
                  <a:lnTo>
                    <a:pt x="199716" y="364"/>
                  </a:lnTo>
                  <a:lnTo>
                    <a:pt x="180812" y="0"/>
                  </a:lnTo>
                  <a:lnTo>
                    <a:pt x="162289" y="281"/>
                  </a:lnTo>
                  <a:lnTo>
                    <a:pt x="144580" y="1283"/>
                  </a:lnTo>
                  <a:lnTo>
                    <a:pt x="127743" y="2939"/>
                  </a:lnTo>
                  <a:lnTo>
                    <a:pt x="111663" y="5122"/>
                  </a:lnTo>
                  <a:lnTo>
                    <a:pt x="96180" y="7705"/>
                  </a:lnTo>
                  <a:lnTo>
                    <a:pt x="81305" y="10745"/>
                  </a:lnTo>
                  <a:lnTo>
                    <a:pt x="67221" y="14463"/>
                  </a:lnTo>
                  <a:lnTo>
                    <a:pt x="53972" y="18937"/>
                  </a:lnTo>
                  <a:lnTo>
                    <a:pt x="41784" y="24416"/>
                  </a:lnTo>
                  <a:lnTo>
                    <a:pt x="31123" y="31383"/>
                  </a:lnTo>
                  <a:lnTo>
                    <a:pt x="22106" y="39968"/>
                  </a:lnTo>
                  <a:lnTo>
                    <a:pt x="14713" y="50159"/>
                  </a:lnTo>
                  <a:lnTo>
                    <a:pt x="8955" y="61973"/>
                  </a:lnTo>
                  <a:lnTo>
                    <a:pt x="4677" y="75259"/>
                  </a:lnTo>
                  <a:lnTo>
                    <a:pt x="1769" y="89909"/>
                  </a:lnTo>
                  <a:lnTo>
                    <a:pt x="249" y="105944"/>
                  </a:lnTo>
                  <a:lnTo>
                    <a:pt x="0" y="123234"/>
                  </a:lnTo>
                  <a:lnTo>
                    <a:pt x="797" y="141063"/>
                  </a:lnTo>
                  <a:lnTo>
                    <a:pt x="2394" y="158265"/>
                  </a:lnTo>
                  <a:lnTo>
                    <a:pt x="4577" y="174237"/>
                  </a:lnTo>
                  <a:lnTo>
                    <a:pt x="7176" y="188908"/>
                  </a:lnTo>
                  <a:lnTo>
                    <a:pt x="10067" y="202457"/>
                  </a:lnTo>
                  <a:lnTo>
                    <a:pt x="13157" y="215137"/>
                  </a:lnTo>
                  <a:lnTo>
                    <a:pt x="16384" y="227502"/>
                  </a:lnTo>
                  <a:lnTo>
                    <a:pt x="19704" y="240353"/>
                  </a:lnTo>
                  <a:lnTo>
                    <a:pt x="23082" y="254083"/>
                  </a:lnTo>
                  <a:lnTo>
                    <a:pt x="26333" y="268563"/>
                  </a:lnTo>
                  <a:lnTo>
                    <a:pt x="29138" y="283356"/>
                  </a:lnTo>
                  <a:lnTo>
                    <a:pt x="31360" y="298153"/>
                  </a:lnTo>
                  <a:lnTo>
                    <a:pt x="33192" y="312664"/>
                  </a:lnTo>
                  <a:lnTo>
                    <a:pt x="35036" y="326553"/>
                  </a:lnTo>
                  <a:lnTo>
                    <a:pt x="37144" y="339651"/>
                  </a:lnTo>
                  <a:lnTo>
                    <a:pt x="40003" y="350084"/>
                  </a:lnTo>
                  <a:lnTo>
                    <a:pt x="43704" y="354797"/>
                  </a:lnTo>
                  <a:lnTo>
                    <a:pt x="47459" y="353745"/>
                  </a:lnTo>
                  <a:lnTo>
                    <a:pt x="51078" y="348745"/>
                  </a:lnTo>
                  <a:lnTo>
                    <a:pt x="54612" y="341403"/>
                  </a:lnTo>
                  <a:lnTo>
                    <a:pt x="58443" y="332728"/>
                  </a:lnTo>
                  <a:lnTo>
                    <a:pt x="63214" y="323295"/>
                  </a:lnTo>
                  <a:lnTo>
                    <a:pt x="69201" y="313436"/>
                  </a:lnTo>
                  <a:lnTo>
                    <a:pt x="76508" y="303659"/>
                  </a:lnTo>
                  <a:lnTo>
                    <a:pt x="85238" y="294681"/>
                  </a:lnTo>
                  <a:lnTo>
                    <a:pt x="95303" y="286824"/>
                  </a:lnTo>
                  <a:lnTo>
                    <a:pt x="106637" y="280222"/>
                  </a:lnTo>
                  <a:lnTo>
                    <a:pt x="119293" y="275001"/>
                  </a:lnTo>
                  <a:lnTo>
                    <a:pt x="133175" y="271086"/>
                  </a:lnTo>
                  <a:lnTo>
                    <a:pt x="148072" y="268421"/>
                  </a:lnTo>
                  <a:lnTo>
                    <a:pt x="163748" y="267065"/>
                  </a:lnTo>
                  <a:lnTo>
                    <a:pt x="179987" y="266926"/>
                  </a:lnTo>
                  <a:lnTo>
                    <a:pt x="196297" y="267796"/>
                  </a:lnTo>
                  <a:lnTo>
                    <a:pt x="211942" y="269442"/>
                  </a:lnTo>
                  <a:lnTo>
                    <a:pt x="226572" y="271658"/>
                  </a:lnTo>
                  <a:lnTo>
                    <a:pt x="240191" y="274279"/>
                  </a:lnTo>
                  <a:lnTo>
                    <a:pt x="252960" y="277184"/>
                  </a:lnTo>
                  <a:lnTo>
                    <a:pt x="265066" y="280289"/>
                  </a:lnTo>
                  <a:lnTo>
                    <a:pt x="276520" y="283696"/>
                  </a:lnTo>
                  <a:lnTo>
                    <a:pt x="287155" y="287668"/>
                  </a:lnTo>
                  <a:lnTo>
                    <a:pt x="296948" y="292307"/>
                  </a:lnTo>
                  <a:lnTo>
                    <a:pt x="306171" y="297558"/>
                  </a:lnTo>
                  <a:lnTo>
                    <a:pt x="315286" y="303309"/>
                  </a:lnTo>
                  <a:lnTo>
                    <a:pt x="324565" y="309441"/>
                  </a:lnTo>
                  <a:lnTo>
                    <a:pt x="333933" y="316017"/>
                  </a:lnTo>
                  <a:lnTo>
                    <a:pt x="343076" y="323263"/>
                  </a:lnTo>
                  <a:lnTo>
                    <a:pt x="351820" y="331244"/>
                  </a:lnTo>
                  <a:lnTo>
                    <a:pt x="360150" y="339722"/>
                  </a:lnTo>
                  <a:lnTo>
                    <a:pt x="368124" y="348259"/>
                  </a:lnTo>
                  <a:lnTo>
                    <a:pt x="375819" y="356598"/>
                  </a:lnTo>
                  <a:lnTo>
                    <a:pt x="383309" y="364824"/>
                  </a:lnTo>
                  <a:lnTo>
                    <a:pt x="390652" y="373260"/>
                  </a:lnTo>
                  <a:lnTo>
                    <a:pt x="397887" y="382084"/>
                  </a:lnTo>
                  <a:lnTo>
                    <a:pt x="404882" y="391316"/>
                  </a:lnTo>
                  <a:lnTo>
                    <a:pt x="411354" y="400899"/>
                  </a:lnTo>
                  <a:lnTo>
                    <a:pt x="417187" y="410757"/>
                  </a:lnTo>
                  <a:lnTo>
                    <a:pt x="422426" y="420819"/>
                  </a:lnTo>
                  <a:lnTo>
                    <a:pt x="427179" y="431027"/>
                  </a:lnTo>
                  <a:lnTo>
                    <a:pt x="431562" y="441337"/>
                  </a:lnTo>
                  <a:lnTo>
                    <a:pt x="435677" y="451717"/>
                  </a:lnTo>
                  <a:lnTo>
                    <a:pt x="439600" y="462146"/>
                  </a:lnTo>
                  <a:lnTo>
                    <a:pt x="443387" y="472621"/>
                  </a:lnTo>
                  <a:lnTo>
                    <a:pt x="446914" y="483622"/>
                  </a:lnTo>
                  <a:lnTo>
                    <a:pt x="449903" y="496066"/>
                  </a:lnTo>
                  <a:lnTo>
                    <a:pt x="452241" y="510320"/>
                  </a:lnTo>
                  <a:lnTo>
                    <a:pt x="453810" y="525793"/>
                  </a:lnTo>
                  <a:lnTo>
                    <a:pt x="454413" y="541257"/>
                  </a:lnTo>
                  <a:lnTo>
                    <a:pt x="454030" y="555993"/>
                  </a:lnTo>
                  <a:lnTo>
                    <a:pt x="452467" y="569968"/>
                  </a:lnTo>
                  <a:lnTo>
                    <a:pt x="449290" y="583566"/>
                  </a:lnTo>
                  <a:lnTo>
                    <a:pt x="444402" y="597071"/>
                  </a:lnTo>
                  <a:lnTo>
                    <a:pt x="437678" y="610293"/>
                  </a:lnTo>
                  <a:lnTo>
                    <a:pt x="428813" y="622660"/>
                  </a:lnTo>
                  <a:lnTo>
                    <a:pt x="417847" y="633901"/>
                  </a:lnTo>
                  <a:lnTo>
                    <a:pt x="405094" y="643740"/>
                  </a:lnTo>
                  <a:lnTo>
                    <a:pt x="390947" y="651746"/>
                  </a:lnTo>
                  <a:lnTo>
                    <a:pt x="375763" y="657867"/>
                  </a:lnTo>
                  <a:lnTo>
                    <a:pt x="359671" y="662350"/>
                  </a:lnTo>
                  <a:lnTo>
                    <a:pt x="342586" y="665540"/>
                  </a:lnTo>
                  <a:lnTo>
                    <a:pt x="324551" y="667762"/>
                  </a:lnTo>
                  <a:lnTo>
                    <a:pt x="306204" y="669123"/>
                  </a:lnTo>
                  <a:lnTo>
                    <a:pt x="288646" y="669522"/>
                  </a:lnTo>
                  <a:lnTo>
                    <a:pt x="272431" y="668979"/>
                  </a:lnTo>
                  <a:lnTo>
                    <a:pt x="257596" y="667632"/>
                  </a:lnTo>
                  <a:lnTo>
                    <a:pt x="243936" y="665658"/>
                  </a:lnTo>
                  <a:lnTo>
                    <a:pt x="231186" y="663218"/>
                  </a:lnTo>
                  <a:lnTo>
                    <a:pt x="218944" y="660445"/>
                  </a:lnTo>
                  <a:lnTo>
                    <a:pt x="206708" y="657437"/>
                  </a:lnTo>
                  <a:lnTo>
                    <a:pt x="194209" y="654268"/>
                  </a:lnTo>
                  <a:lnTo>
                    <a:pt x="181539" y="650988"/>
                  </a:lnTo>
                  <a:lnTo>
                    <a:pt x="169033" y="647633"/>
                  </a:lnTo>
                  <a:lnTo>
                    <a:pt x="156894" y="644232"/>
                  </a:lnTo>
                  <a:lnTo>
                    <a:pt x="145603" y="640952"/>
                  </a:lnTo>
                  <a:lnTo>
                    <a:pt x="134885" y="637781"/>
                  </a:lnTo>
                  <a:lnTo>
                    <a:pt x="123799" y="634441"/>
                  </a:lnTo>
                  <a:lnTo>
                    <a:pt x="110567" y="63039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42860" y="1200248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70049" y="7662"/>
                  </a:lnTo>
                  <a:lnTo>
                    <a:pt x="160422" y="5520"/>
                  </a:lnTo>
                  <a:lnTo>
                    <a:pt x="149125" y="3917"/>
                  </a:lnTo>
                  <a:lnTo>
                    <a:pt x="136112" y="2736"/>
                  </a:lnTo>
                  <a:lnTo>
                    <a:pt x="121336" y="1888"/>
                  </a:lnTo>
                  <a:lnTo>
                    <a:pt x="104971" y="1290"/>
                  </a:lnTo>
                  <a:lnTo>
                    <a:pt x="87649" y="875"/>
                  </a:lnTo>
                  <a:lnTo>
                    <a:pt x="68339" y="545"/>
                  </a:lnTo>
                  <a:lnTo>
                    <a:pt x="41993" y="27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85542" y="958093"/>
              <a:ext cx="20656" cy="642239"/>
            </a:xfrm>
            <a:custGeom>
              <a:avLst/>
              <a:gdLst/>
              <a:ahLst/>
              <a:cxnLst/>
              <a:rect l="0" t="0" r="0" b="0"/>
              <a:pathLst>
                <a:path w="20656" h="642239">
                  <a:moveTo>
                    <a:pt x="10126" y="0"/>
                  </a:moveTo>
                  <a:lnTo>
                    <a:pt x="7260" y="14602"/>
                  </a:lnTo>
                  <a:lnTo>
                    <a:pt x="5117" y="27873"/>
                  </a:lnTo>
                  <a:lnTo>
                    <a:pt x="3514" y="41079"/>
                  </a:lnTo>
                  <a:lnTo>
                    <a:pt x="2334" y="54593"/>
                  </a:lnTo>
                  <a:lnTo>
                    <a:pt x="1485" y="68750"/>
                  </a:lnTo>
                  <a:lnTo>
                    <a:pt x="887" y="83657"/>
                  </a:lnTo>
                  <a:lnTo>
                    <a:pt x="474" y="99249"/>
                  </a:lnTo>
                  <a:lnTo>
                    <a:pt x="190" y="115394"/>
                  </a:lnTo>
                  <a:lnTo>
                    <a:pt x="0" y="131968"/>
                  </a:lnTo>
                  <a:lnTo>
                    <a:pt x="43" y="149182"/>
                  </a:lnTo>
                  <a:lnTo>
                    <a:pt x="602" y="167561"/>
                  </a:lnTo>
                  <a:lnTo>
                    <a:pt x="1792" y="187291"/>
                  </a:lnTo>
                  <a:lnTo>
                    <a:pt x="3405" y="207930"/>
                  </a:lnTo>
                  <a:lnTo>
                    <a:pt x="5026" y="228630"/>
                  </a:lnTo>
                  <a:lnTo>
                    <a:pt x="6412" y="248892"/>
                  </a:lnTo>
                  <a:lnTo>
                    <a:pt x="7492" y="268733"/>
                  </a:lnTo>
                  <a:lnTo>
                    <a:pt x="8293" y="288502"/>
                  </a:lnTo>
                  <a:lnTo>
                    <a:pt x="8870" y="308425"/>
                  </a:lnTo>
                  <a:lnTo>
                    <a:pt x="9444" y="328416"/>
                  </a:lnTo>
                  <a:lnTo>
                    <a:pt x="10370" y="348158"/>
                  </a:lnTo>
                  <a:lnTo>
                    <a:pt x="11808" y="367481"/>
                  </a:lnTo>
                  <a:lnTo>
                    <a:pt x="13589" y="386376"/>
                  </a:lnTo>
                  <a:lnTo>
                    <a:pt x="15324" y="404903"/>
                  </a:lnTo>
                  <a:lnTo>
                    <a:pt x="16786" y="423139"/>
                  </a:lnTo>
                  <a:lnTo>
                    <a:pt x="17918" y="440996"/>
                  </a:lnTo>
                  <a:lnTo>
                    <a:pt x="18752" y="458227"/>
                  </a:lnTo>
                  <a:lnTo>
                    <a:pt x="19348" y="474756"/>
                  </a:lnTo>
                  <a:lnTo>
                    <a:pt x="19765" y="490977"/>
                  </a:lnTo>
                  <a:lnTo>
                    <a:pt x="20052" y="507627"/>
                  </a:lnTo>
                  <a:lnTo>
                    <a:pt x="20248" y="525086"/>
                  </a:lnTo>
                  <a:lnTo>
                    <a:pt x="20381" y="543067"/>
                  </a:lnTo>
                  <a:lnTo>
                    <a:pt x="20471" y="560837"/>
                  </a:lnTo>
                  <a:lnTo>
                    <a:pt x="20532" y="577959"/>
                  </a:lnTo>
                  <a:lnTo>
                    <a:pt x="20572" y="593745"/>
                  </a:lnTo>
                  <a:lnTo>
                    <a:pt x="20605" y="608658"/>
                  </a:lnTo>
                  <a:lnTo>
                    <a:pt x="20630" y="624000"/>
                  </a:lnTo>
                  <a:lnTo>
                    <a:pt x="20655" y="64223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21927" y="938602"/>
              <a:ext cx="600126" cy="672259"/>
            </a:xfrm>
            <a:custGeom>
              <a:avLst/>
              <a:gdLst/>
              <a:ahLst/>
              <a:cxnLst/>
              <a:rect l="0" t="0" r="0" b="0"/>
              <a:pathLst>
                <a:path w="600126" h="672259">
                  <a:moveTo>
                    <a:pt x="0" y="82662"/>
                  </a:moveTo>
                  <a:lnTo>
                    <a:pt x="3068" y="71061"/>
                  </a:lnTo>
                  <a:lnTo>
                    <a:pt x="7130" y="61212"/>
                  </a:lnTo>
                  <a:lnTo>
                    <a:pt x="12628" y="52212"/>
                  </a:lnTo>
                  <a:lnTo>
                    <a:pt x="19560" y="43943"/>
                  </a:lnTo>
                  <a:lnTo>
                    <a:pt x="28006" y="36564"/>
                  </a:lnTo>
                  <a:lnTo>
                    <a:pt x="37861" y="30094"/>
                  </a:lnTo>
                  <a:lnTo>
                    <a:pt x="49045" y="24415"/>
                  </a:lnTo>
                  <a:lnTo>
                    <a:pt x="61596" y="19361"/>
                  </a:lnTo>
                  <a:lnTo>
                    <a:pt x="75414" y="14777"/>
                  </a:lnTo>
                  <a:lnTo>
                    <a:pt x="90605" y="10697"/>
                  </a:lnTo>
                  <a:lnTo>
                    <a:pt x="107544" y="7328"/>
                  </a:lnTo>
                  <a:lnTo>
                    <a:pt x="126276" y="4728"/>
                  </a:lnTo>
                  <a:lnTo>
                    <a:pt x="146568" y="2811"/>
                  </a:lnTo>
                  <a:lnTo>
                    <a:pt x="168091" y="1442"/>
                  </a:lnTo>
                  <a:lnTo>
                    <a:pt x="190514" y="488"/>
                  </a:lnTo>
                  <a:lnTo>
                    <a:pt x="212926" y="0"/>
                  </a:lnTo>
                  <a:lnTo>
                    <a:pt x="233900" y="196"/>
                  </a:lnTo>
                  <a:lnTo>
                    <a:pt x="252780" y="1142"/>
                  </a:lnTo>
                  <a:lnTo>
                    <a:pt x="269760" y="2761"/>
                  </a:lnTo>
                  <a:lnTo>
                    <a:pt x="285481" y="4918"/>
                  </a:lnTo>
                  <a:lnTo>
                    <a:pt x="300470" y="7480"/>
                  </a:lnTo>
                  <a:lnTo>
                    <a:pt x="315051" y="10336"/>
                  </a:lnTo>
                  <a:lnTo>
                    <a:pt x="329403" y="13398"/>
                  </a:lnTo>
                  <a:lnTo>
                    <a:pt x="343623" y="16609"/>
                  </a:lnTo>
                  <a:lnTo>
                    <a:pt x="357601" y="20086"/>
                  </a:lnTo>
                  <a:lnTo>
                    <a:pt x="371060" y="24106"/>
                  </a:lnTo>
                  <a:lnTo>
                    <a:pt x="383888" y="28771"/>
                  </a:lnTo>
                  <a:lnTo>
                    <a:pt x="396128" y="33871"/>
                  </a:lnTo>
                  <a:lnTo>
                    <a:pt x="407887" y="38988"/>
                  </a:lnTo>
                  <a:lnTo>
                    <a:pt x="419276" y="43877"/>
                  </a:lnTo>
                  <a:lnTo>
                    <a:pt x="430230" y="48633"/>
                  </a:lnTo>
                  <a:lnTo>
                    <a:pt x="440520" y="53587"/>
                  </a:lnTo>
                  <a:lnTo>
                    <a:pt x="450078" y="58919"/>
                  </a:lnTo>
                  <a:lnTo>
                    <a:pt x="459142" y="64654"/>
                  </a:lnTo>
                  <a:lnTo>
                    <a:pt x="468149" y="70736"/>
                  </a:lnTo>
                  <a:lnTo>
                    <a:pt x="477356" y="77090"/>
                  </a:lnTo>
                  <a:lnTo>
                    <a:pt x="486676" y="83646"/>
                  </a:lnTo>
                  <a:lnTo>
                    <a:pt x="495786" y="90346"/>
                  </a:lnTo>
                  <a:lnTo>
                    <a:pt x="504505" y="97152"/>
                  </a:lnTo>
                  <a:lnTo>
                    <a:pt x="512647" y="104197"/>
                  </a:lnTo>
                  <a:lnTo>
                    <a:pt x="519963" y="111765"/>
                  </a:lnTo>
                  <a:lnTo>
                    <a:pt x="526403" y="119980"/>
                  </a:lnTo>
                  <a:lnTo>
                    <a:pt x="532236" y="129125"/>
                  </a:lnTo>
                  <a:lnTo>
                    <a:pt x="537927" y="139708"/>
                  </a:lnTo>
                  <a:lnTo>
                    <a:pt x="543753" y="151865"/>
                  </a:lnTo>
                  <a:lnTo>
                    <a:pt x="549481" y="165267"/>
                  </a:lnTo>
                  <a:lnTo>
                    <a:pt x="554496" y="179326"/>
                  </a:lnTo>
                  <a:lnTo>
                    <a:pt x="558489" y="193627"/>
                  </a:lnTo>
                  <a:lnTo>
                    <a:pt x="561151" y="207804"/>
                  </a:lnTo>
                  <a:lnTo>
                    <a:pt x="562031" y="221468"/>
                  </a:lnTo>
                  <a:lnTo>
                    <a:pt x="561061" y="234465"/>
                  </a:lnTo>
                  <a:lnTo>
                    <a:pt x="558476" y="246666"/>
                  </a:lnTo>
                  <a:lnTo>
                    <a:pt x="554614" y="257874"/>
                  </a:lnTo>
                  <a:lnTo>
                    <a:pt x="549795" y="268079"/>
                  </a:lnTo>
                  <a:lnTo>
                    <a:pt x="544123" y="277257"/>
                  </a:lnTo>
                  <a:lnTo>
                    <a:pt x="537492" y="285284"/>
                  </a:lnTo>
                  <a:lnTo>
                    <a:pt x="529918" y="292209"/>
                  </a:lnTo>
                  <a:lnTo>
                    <a:pt x="521376" y="298370"/>
                  </a:lnTo>
                  <a:lnTo>
                    <a:pt x="511732" y="304283"/>
                  </a:lnTo>
                  <a:lnTo>
                    <a:pt x="501018" y="310263"/>
                  </a:lnTo>
                  <a:lnTo>
                    <a:pt x="489399" y="316264"/>
                  </a:lnTo>
                  <a:lnTo>
                    <a:pt x="477075" y="321994"/>
                  </a:lnTo>
                  <a:lnTo>
                    <a:pt x="464235" y="327293"/>
                  </a:lnTo>
                  <a:lnTo>
                    <a:pt x="451190" y="332157"/>
                  </a:lnTo>
                  <a:lnTo>
                    <a:pt x="438359" y="336650"/>
                  </a:lnTo>
                  <a:lnTo>
                    <a:pt x="425954" y="340860"/>
                  </a:lnTo>
                  <a:lnTo>
                    <a:pt x="413997" y="345026"/>
                  </a:lnTo>
                  <a:lnTo>
                    <a:pt x="402427" y="349516"/>
                  </a:lnTo>
                  <a:lnTo>
                    <a:pt x="391169" y="354514"/>
                  </a:lnTo>
                  <a:lnTo>
                    <a:pt x="380472" y="360348"/>
                  </a:lnTo>
                  <a:lnTo>
                    <a:pt x="370887" y="367554"/>
                  </a:lnTo>
                  <a:lnTo>
                    <a:pt x="362638" y="376291"/>
                  </a:lnTo>
                  <a:lnTo>
                    <a:pt x="356116" y="386244"/>
                  </a:lnTo>
                  <a:lnTo>
                    <a:pt x="352015" y="396834"/>
                  </a:lnTo>
                  <a:lnTo>
                    <a:pt x="350484" y="407653"/>
                  </a:lnTo>
                  <a:lnTo>
                    <a:pt x="351219" y="418338"/>
                  </a:lnTo>
                  <a:lnTo>
                    <a:pt x="353756" y="428504"/>
                  </a:lnTo>
                  <a:lnTo>
                    <a:pt x="357636" y="438009"/>
                  </a:lnTo>
                  <a:lnTo>
                    <a:pt x="362322" y="447051"/>
                  </a:lnTo>
                  <a:lnTo>
                    <a:pt x="367217" y="456051"/>
                  </a:lnTo>
                  <a:lnTo>
                    <a:pt x="371991" y="465255"/>
                  </a:lnTo>
                  <a:lnTo>
                    <a:pt x="376854" y="474576"/>
                  </a:lnTo>
                  <a:lnTo>
                    <a:pt x="382418" y="483687"/>
                  </a:lnTo>
                  <a:lnTo>
                    <a:pt x="388977" y="492416"/>
                  </a:lnTo>
                  <a:lnTo>
                    <a:pt x="396352" y="500904"/>
                  </a:lnTo>
                  <a:lnTo>
                    <a:pt x="404074" y="509517"/>
                  </a:lnTo>
                  <a:lnTo>
                    <a:pt x="411826" y="518456"/>
                  </a:lnTo>
                  <a:lnTo>
                    <a:pt x="419472" y="527594"/>
                  </a:lnTo>
                  <a:lnTo>
                    <a:pt x="426978" y="536582"/>
                  </a:lnTo>
                  <a:lnTo>
                    <a:pt x="434362" y="545228"/>
                  </a:lnTo>
                  <a:lnTo>
                    <a:pt x="441810" y="553661"/>
                  </a:lnTo>
                  <a:lnTo>
                    <a:pt x="449658" y="562236"/>
                  </a:lnTo>
                  <a:lnTo>
                    <a:pt x="458049" y="571149"/>
                  </a:lnTo>
                  <a:lnTo>
                    <a:pt x="466806" y="580270"/>
                  </a:lnTo>
                  <a:lnTo>
                    <a:pt x="475531" y="589247"/>
                  </a:lnTo>
                  <a:lnTo>
                    <a:pt x="484000" y="597881"/>
                  </a:lnTo>
                  <a:lnTo>
                    <a:pt x="492484" y="606136"/>
                  </a:lnTo>
                  <a:lnTo>
                    <a:pt x="501625" y="614059"/>
                  </a:lnTo>
                  <a:lnTo>
                    <a:pt x="511735" y="621721"/>
                  </a:lnTo>
                  <a:lnTo>
                    <a:pt x="522645" y="629189"/>
                  </a:lnTo>
                  <a:lnTo>
                    <a:pt x="533894" y="636517"/>
                  </a:lnTo>
                  <a:lnTo>
                    <a:pt x="545157" y="643737"/>
                  </a:lnTo>
                  <a:lnTo>
                    <a:pt x="556041" y="650578"/>
                  </a:lnTo>
                  <a:lnTo>
                    <a:pt x="567179" y="657140"/>
                  </a:lnTo>
                  <a:lnTo>
                    <a:pt x="580662" y="664000"/>
                  </a:lnTo>
                  <a:lnTo>
                    <a:pt x="600125" y="67225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72997" y="1337119"/>
              <a:ext cx="228081" cy="292601"/>
            </a:xfrm>
            <a:custGeom>
              <a:avLst/>
              <a:gdLst/>
              <a:ahLst/>
              <a:cxnLst/>
              <a:rect l="0" t="0" r="0" b="0"/>
              <a:pathLst>
                <a:path w="228081" h="292601">
                  <a:moveTo>
                    <a:pt x="28039" y="10528"/>
                  </a:moveTo>
                  <a:lnTo>
                    <a:pt x="22305" y="22263"/>
                  </a:lnTo>
                  <a:lnTo>
                    <a:pt x="18021" y="33392"/>
                  </a:lnTo>
                  <a:lnTo>
                    <a:pt x="14810" y="44995"/>
                  </a:lnTo>
                  <a:lnTo>
                    <a:pt x="12277" y="57329"/>
                  </a:lnTo>
                  <a:lnTo>
                    <a:pt x="9931" y="70637"/>
                  </a:lnTo>
                  <a:lnTo>
                    <a:pt x="7487" y="84942"/>
                  </a:lnTo>
                  <a:lnTo>
                    <a:pt x="5006" y="99947"/>
                  </a:lnTo>
                  <a:lnTo>
                    <a:pt x="2789" y="115160"/>
                  </a:lnTo>
                  <a:lnTo>
                    <a:pt x="1009" y="130278"/>
                  </a:lnTo>
                  <a:lnTo>
                    <a:pt x="0" y="145190"/>
                  </a:lnTo>
                  <a:lnTo>
                    <a:pt x="313" y="159888"/>
                  </a:lnTo>
                  <a:lnTo>
                    <a:pt x="2122" y="174405"/>
                  </a:lnTo>
                  <a:lnTo>
                    <a:pt x="5289" y="188781"/>
                  </a:lnTo>
                  <a:lnTo>
                    <a:pt x="9549" y="203054"/>
                  </a:lnTo>
                  <a:lnTo>
                    <a:pt x="14644" y="217244"/>
                  </a:lnTo>
                  <a:lnTo>
                    <a:pt x="20672" y="231046"/>
                  </a:lnTo>
                  <a:lnTo>
                    <a:pt x="28075" y="243861"/>
                  </a:lnTo>
                  <a:lnTo>
                    <a:pt x="36980" y="255438"/>
                  </a:lnTo>
                  <a:lnTo>
                    <a:pt x="47231" y="265686"/>
                  </a:lnTo>
                  <a:lnTo>
                    <a:pt x="58561" y="274505"/>
                  </a:lnTo>
                  <a:lnTo>
                    <a:pt x="70702" y="281980"/>
                  </a:lnTo>
                  <a:lnTo>
                    <a:pt x="83431" y="287847"/>
                  </a:lnTo>
                  <a:lnTo>
                    <a:pt x="96574" y="291441"/>
                  </a:lnTo>
                  <a:lnTo>
                    <a:pt x="109995" y="292600"/>
                  </a:lnTo>
                  <a:lnTo>
                    <a:pt x="123277" y="291599"/>
                  </a:lnTo>
                  <a:lnTo>
                    <a:pt x="135742" y="288877"/>
                  </a:lnTo>
                  <a:lnTo>
                    <a:pt x="147088" y="284850"/>
                  </a:lnTo>
                  <a:lnTo>
                    <a:pt x="157350" y="279387"/>
                  </a:lnTo>
                  <a:lnTo>
                    <a:pt x="166712" y="271839"/>
                  </a:lnTo>
                  <a:lnTo>
                    <a:pt x="175378" y="262031"/>
                  </a:lnTo>
                  <a:lnTo>
                    <a:pt x="183369" y="250531"/>
                  </a:lnTo>
                  <a:lnTo>
                    <a:pt x="190525" y="238356"/>
                  </a:lnTo>
                  <a:lnTo>
                    <a:pt x="196825" y="226169"/>
                  </a:lnTo>
                  <a:lnTo>
                    <a:pt x="202380" y="214242"/>
                  </a:lnTo>
                  <a:lnTo>
                    <a:pt x="207346" y="202634"/>
                  </a:lnTo>
                  <a:lnTo>
                    <a:pt x="211869" y="191299"/>
                  </a:lnTo>
                  <a:lnTo>
                    <a:pt x="215906" y="179687"/>
                  </a:lnTo>
                  <a:lnTo>
                    <a:pt x="219246" y="166819"/>
                  </a:lnTo>
                  <a:lnTo>
                    <a:pt x="221826" y="152264"/>
                  </a:lnTo>
                  <a:lnTo>
                    <a:pt x="223729" y="136246"/>
                  </a:lnTo>
                  <a:lnTo>
                    <a:pt x="225089" y="119351"/>
                  </a:lnTo>
                  <a:lnTo>
                    <a:pt x="226043" y="102032"/>
                  </a:lnTo>
                  <a:lnTo>
                    <a:pt x="226701" y="84714"/>
                  </a:lnTo>
                  <a:lnTo>
                    <a:pt x="227223" y="65853"/>
                  </a:lnTo>
                  <a:lnTo>
                    <a:pt x="227656" y="40444"/>
                  </a:lnTo>
                  <a:lnTo>
                    <a:pt x="22808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48997" y="905450"/>
              <a:ext cx="20537" cy="673825"/>
            </a:xfrm>
            <a:custGeom>
              <a:avLst/>
              <a:gdLst/>
              <a:ahLst/>
              <a:cxnLst/>
              <a:rect l="0" t="0" r="0" b="0"/>
              <a:pathLst>
                <a:path w="20537" h="673825">
                  <a:moveTo>
                    <a:pt x="20536" y="0"/>
                  </a:moveTo>
                  <a:lnTo>
                    <a:pt x="17602" y="14870"/>
                  </a:lnTo>
                  <a:lnTo>
                    <a:pt x="14820" y="30702"/>
                  </a:lnTo>
                  <a:lnTo>
                    <a:pt x="11925" y="49076"/>
                  </a:lnTo>
                  <a:lnTo>
                    <a:pt x="9057" y="69338"/>
                  </a:lnTo>
                  <a:lnTo>
                    <a:pt x="6540" y="90167"/>
                  </a:lnTo>
                  <a:lnTo>
                    <a:pt x="4530" y="110727"/>
                  </a:lnTo>
                  <a:lnTo>
                    <a:pt x="3017" y="130712"/>
                  </a:lnTo>
                  <a:lnTo>
                    <a:pt x="1923" y="150100"/>
                  </a:lnTo>
                  <a:lnTo>
                    <a:pt x="1150" y="168982"/>
                  </a:lnTo>
                  <a:lnTo>
                    <a:pt x="614" y="187473"/>
                  </a:lnTo>
                  <a:lnTo>
                    <a:pt x="246" y="205675"/>
                  </a:lnTo>
                  <a:lnTo>
                    <a:pt x="0" y="223676"/>
                  </a:lnTo>
                  <a:lnTo>
                    <a:pt x="3" y="241703"/>
                  </a:lnTo>
                  <a:lnTo>
                    <a:pt x="537" y="260105"/>
                  </a:lnTo>
                  <a:lnTo>
                    <a:pt x="1709" y="279041"/>
                  </a:lnTo>
                  <a:lnTo>
                    <a:pt x="3310" y="298335"/>
                  </a:lnTo>
                  <a:lnTo>
                    <a:pt x="4924" y="317594"/>
                  </a:lnTo>
                  <a:lnTo>
                    <a:pt x="6304" y="336586"/>
                  </a:lnTo>
                  <a:lnTo>
                    <a:pt x="7381" y="355255"/>
                  </a:lnTo>
                  <a:lnTo>
                    <a:pt x="8179" y="373629"/>
                  </a:lnTo>
                  <a:lnTo>
                    <a:pt x="8754" y="391767"/>
                  </a:lnTo>
                  <a:lnTo>
                    <a:pt x="9328" y="409728"/>
                  </a:lnTo>
                  <a:lnTo>
                    <a:pt x="10253" y="427561"/>
                  </a:lnTo>
                  <a:lnTo>
                    <a:pt x="11690" y="445299"/>
                  </a:lnTo>
                  <a:lnTo>
                    <a:pt x="13471" y="462805"/>
                  </a:lnTo>
                  <a:lnTo>
                    <a:pt x="15206" y="479794"/>
                  </a:lnTo>
                  <a:lnTo>
                    <a:pt x="16667" y="496149"/>
                  </a:lnTo>
                  <a:lnTo>
                    <a:pt x="17799" y="511911"/>
                  </a:lnTo>
                  <a:lnTo>
                    <a:pt x="18633" y="527189"/>
                  </a:lnTo>
                  <a:lnTo>
                    <a:pt x="19229" y="542098"/>
                  </a:lnTo>
                  <a:lnTo>
                    <a:pt x="19646" y="556740"/>
                  </a:lnTo>
                  <a:lnTo>
                    <a:pt x="19933" y="571191"/>
                  </a:lnTo>
                  <a:lnTo>
                    <a:pt x="20129" y="585505"/>
                  </a:lnTo>
                  <a:lnTo>
                    <a:pt x="20263" y="599696"/>
                  </a:lnTo>
                  <a:lnTo>
                    <a:pt x="20367" y="615449"/>
                  </a:lnTo>
                  <a:lnTo>
                    <a:pt x="20453" y="637503"/>
                  </a:lnTo>
                  <a:lnTo>
                    <a:pt x="20536" y="67382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53761" y="1237371"/>
              <a:ext cx="281789" cy="349916"/>
            </a:xfrm>
            <a:custGeom>
              <a:avLst/>
              <a:gdLst/>
              <a:ahLst/>
              <a:cxnLst/>
              <a:rect l="0" t="0" r="0" b="0"/>
              <a:pathLst>
                <a:path w="281789" h="349916">
                  <a:moveTo>
                    <a:pt x="0" y="173447"/>
                  </a:moveTo>
                  <a:lnTo>
                    <a:pt x="14602" y="170647"/>
                  </a:lnTo>
                  <a:lnTo>
                    <a:pt x="27873" y="169146"/>
                  </a:lnTo>
                  <a:lnTo>
                    <a:pt x="41079" y="168839"/>
                  </a:lnTo>
                  <a:lnTo>
                    <a:pt x="54594" y="169518"/>
                  </a:lnTo>
                  <a:lnTo>
                    <a:pt x="68751" y="170986"/>
                  </a:lnTo>
                  <a:lnTo>
                    <a:pt x="83662" y="173046"/>
                  </a:lnTo>
                  <a:lnTo>
                    <a:pt x="99427" y="175210"/>
                  </a:lnTo>
                  <a:lnTo>
                    <a:pt x="116221" y="176736"/>
                  </a:lnTo>
                  <a:lnTo>
                    <a:pt x="134030" y="177272"/>
                  </a:lnTo>
                  <a:lnTo>
                    <a:pt x="152378" y="176814"/>
                  </a:lnTo>
                  <a:lnTo>
                    <a:pt x="170460" y="175517"/>
                  </a:lnTo>
                  <a:lnTo>
                    <a:pt x="187832" y="173566"/>
                  </a:lnTo>
                  <a:lnTo>
                    <a:pt x="204088" y="170970"/>
                  </a:lnTo>
                  <a:lnTo>
                    <a:pt x="218707" y="167558"/>
                  </a:lnTo>
                  <a:lnTo>
                    <a:pt x="231574" y="163298"/>
                  </a:lnTo>
                  <a:lnTo>
                    <a:pt x="242892" y="158134"/>
                  </a:lnTo>
                  <a:lnTo>
                    <a:pt x="252978" y="151912"/>
                  </a:lnTo>
                  <a:lnTo>
                    <a:pt x="262128" y="144639"/>
                  </a:lnTo>
                  <a:lnTo>
                    <a:pt x="270108" y="136145"/>
                  </a:lnTo>
                  <a:lnTo>
                    <a:pt x="276192" y="126008"/>
                  </a:lnTo>
                  <a:lnTo>
                    <a:pt x="280128" y="114158"/>
                  </a:lnTo>
                  <a:lnTo>
                    <a:pt x="281788" y="101132"/>
                  </a:lnTo>
                  <a:lnTo>
                    <a:pt x="280931" y="87859"/>
                  </a:lnTo>
                  <a:lnTo>
                    <a:pt x="277689" y="74903"/>
                  </a:lnTo>
                  <a:lnTo>
                    <a:pt x="272616" y="62614"/>
                  </a:lnTo>
                  <a:lnTo>
                    <a:pt x="266470" y="51287"/>
                  </a:lnTo>
                  <a:lnTo>
                    <a:pt x="259786" y="40974"/>
                  </a:lnTo>
                  <a:lnTo>
                    <a:pt x="252693" y="31710"/>
                  </a:lnTo>
                  <a:lnTo>
                    <a:pt x="245027" y="23618"/>
                  </a:lnTo>
                  <a:lnTo>
                    <a:pt x="236719" y="16655"/>
                  </a:lnTo>
                  <a:lnTo>
                    <a:pt x="227665" y="10807"/>
                  </a:lnTo>
                  <a:lnTo>
                    <a:pt x="217669" y="6168"/>
                  </a:lnTo>
                  <a:lnTo>
                    <a:pt x="206715" y="2684"/>
                  </a:lnTo>
                  <a:lnTo>
                    <a:pt x="194934" y="496"/>
                  </a:lnTo>
                  <a:lnTo>
                    <a:pt x="182500" y="0"/>
                  </a:lnTo>
                  <a:lnTo>
                    <a:pt x="169591" y="1261"/>
                  </a:lnTo>
                  <a:lnTo>
                    <a:pt x="156670" y="4056"/>
                  </a:lnTo>
                  <a:lnTo>
                    <a:pt x="144454" y="8066"/>
                  </a:lnTo>
                  <a:lnTo>
                    <a:pt x="133279" y="12998"/>
                  </a:lnTo>
                  <a:lnTo>
                    <a:pt x="123133" y="19086"/>
                  </a:lnTo>
                  <a:lnTo>
                    <a:pt x="113850" y="27062"/>
                  </a:lnTo>
                  <a:lnTo>
                    <a:pt x="105237" y="37160"/>
                  </a:lnTo>
                  <a:lnTo>
                    <a:pt x="97281" y="48857"/>
                  </a:lnTo>
                  <a:lnTo>
                    <a:pt x="90149" y="61165"/>
                  </a:lnTo>
                  <a:lnTo>
                    <a:pt x="83875" y="73459"/>
                  </a:lnTo>
                  <a:lnTo>
                    <a:pt x="78676" y="86136"/>
                  </a:lnTo>
                  <a:lnTo>
                    <a:pt x="75014" y="100377"/>
                  </a:lnTo>
                  <a:lnTo>
                    <a:pt x="72994" y="116725"/>
                  </a:lnTo>
                  <a:lnTo>
                    <a:pt x="72265" y="134619"/>
                  </a:lnTo>
                  <a:lnTo>
                    <a:pt x="72224" y="152795"/>
                  </a:lnTo>
                  <a:lnTo>
                    <a:pt x="72454" y="170463"/>
                  </a:lnTo>
                  <a:lnTo>
                    <a:pt x="72910" y="187206"/>
                  </a:lnTo>
                  <a:lnTo>
                    <a:pt x="73815" y="202744"/>
                  </a:lnTo>
                  <a:lnTo>
                    <a:pt x="75272" y="217075"/>
                  </a:lnTo>
                  <a:lnTo>
                    <a:pt x="77251" y="230375"/>
                  </a:lnTo>
                  <a:lnTo>
                    <a:pt x="79657" y="242869"/>
                  </a:lnTo>
                  <a:lnTo>
                    <a:pt x="82395" y="254762"/>
                  </a:lnTo>
                  <a:lnTo>
                    <a:pt x="85540" y="266059"/>
                  </a:lnTo>
                  <a:lnTo>
                    <a:pt x="89328" y="276581"/>
                  </a:lnTo>
                  <a:lnTo>
                    <a:pt x="93841" y="286296"/>
                  </a:lnTo>
                  <a:lnTo>
                    <a:pt x="99007" y="295465"/>
                  </a:lnTo>
                  <a:lnTo>
                    <a:pt x="104699" y="304543"/>
                  </a:lnTo>
                  <a:lnTo>
                    <a:pt x="110793" y="313792"/>
                  </a:lnTo>
                  <a:lnTo>
                    <a:pt x="117342" y="322971"/>
                  </a:lnTo>
                  <a:lnTo>
                    <a:pt x="124570" y="331454"/>
                  </a:lnTo>
                  <a:lnTo>
                    <a:pt x="132543" y="338924"/>
                  </a:lnTo>
                  <a:lnTo>
                    <a:pt x="141186" y="344904"/>
                  </a:lnTo>
                  <a:lnTo>
                    <a:pt x="150366" y="348633"/>
                  </a:lnTo>
                  <a:lnTo>
                    <a:pt x="159945" y="349915"/>
                  </a:lnTo>
                  <a:lnTo>
                    <a:pt x="169741" y="349140"/>
                  </a:lnTo>
                  <a:lnTo>
                    <a:pt x="180702" y="346828"/>
                  </a:lnTo>
                  <a:lnTo>
                    <a:pt x="196022" y="341656"/>
                  </a:lnTo>
                  <a:lnTo>
                    <a:pt x="221099" y="33137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02409" y="1192433"/>
              <a:ext cx="263675" cy="365785"/>
            </a:xfrm>
            <a:custGeom>
              <a:avLst/>
              <a:gdLst/>
              <a:ahLst/>
              <a:cxnLst/>
              <a:rect l="0" t="0" r="0" b="0"/>
              <a:pathLst>
                <a:path w="263675" h="365785">
                  <a:moveTo>
                    <a:pt x="262005" y="7815"/>
                  </a:moveTo>
                  <a:lnTo>
                    <a:pt x="250203" y="4948"/>
                  </a:lnTo>
                  <a:lnTo>
                    <a:pt x="238434" y="2807"/>
                  </a:lnTo>
                  <a:lnTo>
                    <a:pt x="225549" y="1208"/>
                  </a:lnTo>
                  <a:lnTo>
                    <a:pt x="211873" y="200"/>
                  </a:lnTo>
                  <a:lnTo>
                    <a:pt x="198194" y="0"/>
                  </a:lnTo>
                  <a:lnTo>
                    <a:pt x="184977" y="656"/>
                  </a:lnTo>
                  <a:lnTo>
                    <a:pt x="172353" y="2067"/>
                  </a:lnTo>
                  <a:lnTo>
                    <a:pt x="160273" y="4079"/>
                  </a:lnTo>
                  <a:lnTo>
                    <a:pt x="148635" y="6542"/>
                  </a:lnTo>
                  <a:lnTo>
                    <a:pt x="137329" y="9329"/>
                  </a:lnTo>
                  <a:lnTo>
                    <a:pt x="126263" y="12346"/>
                  </a:lnTo>
                  <a:lnTo>
                    <a:pt x="115358" y="15530"/>
                  </a:lnTo>
                  <a:lnTo>
                    <a:pt x="104235" y="19159"/>
                  </a:lnTo>
                  <a:lnTo>
                    <a:pt x="92242" y="23813"/>
                  </a:lnTo>
                  <a:lnTo>
                    <a:pt x="79102" y="29727"/>
                  </a:lnTo>
                  <a:lnTo>
                    <a:pt x="65192" y="36819"/>
                  </a:lnTo>
                  <a:lnTo>
                    <a:pt x="51316" y="44876"/>
                  </a:lnTo>
                  <a:lnTo>
                    <a:pt x="37962" y="53671"/>
                  </a:lnTo>
                  <a:lnTo>
                    <a:pt x="25743" y="63170"/>
                  </a:lnTo>
                  <a:lnTo>
                    <a:pt x="15528" y="73523"/>
                  </a:lnTo>
                  <a:lnTo>
                    <a:pt x="7607" y="84736"/>
                  </a:lnTo>
                  <a:lnTo>
                    <a:pt x="2257" y="96366"/>
                  </a:lnTo>
                  <a:lnTo>
                    <a:pt x="0" y="107639"/>
                  </a:lnTo>
                  <a:lnTo>
                    <a:pt x="823" y="118141"/>
                  </a:lnTo>
                  <a:lnTo>
                    <a:pt x="4610" y="127649"/>
                  </a:lnTo>
                  <a:lnTo>
                    <a:pt x="11405" y="135964"/>
                  </a:lnTo>
                  <a:lnTo>
                    <a:pt x="20933" y="143105"/>
                  </a:lnTo>
                  <a:lnTo>
                    <a:pt x="32701" y="149088"/>
                  </a:lnTo>
                  <a:lnTo>
                    <a:pt x="46178" y="153824"/>
                  </a:lnTo>
                  <a:lnTo>
                    <a:pt x="60894" y="157389"/>
                  </a:lnTo>
                  <a:lnTo>
                    <a:pt x="76161" y="160143"/>
                  </a:lnTo>
                  <a:lnTo>
                    <a:pt x="91096" y="162615"/>
                  </a:lnTo>
                  <a:lnTo>
                    <a:pt x="105256" y="165141"/>
                  </a:lnTo>
                  <a:lnTo>
                    <a:pt x="118898" y="168010"/>
                  </a:lnTo>
                  <a:lnTo>
                    <a:pt x="132747" y="171547"/>
                  </a:lnTo>
                  <a:lnTo>
                    <a:pt x="147214" y="175858"/>
                  </a:lnTo>
                  <a:lnTo>
                    <a:pt x="162223" y="180873"/>
                  </a:lnTo>
                  <a:lnTo>
                    <a:pt x="177384" y="186455"/>
                  </a:lnTo>
                  <a:lnTo>
                    <a:pt x="192433" y="192472"/>
                  </a:lnTo>
                  <a:lnTo>
                    <a:pt x="206945" y="198968"/>
                  </a:lnTo>
                  <a:lnTo>
                    <a:pt x="220304" y="206160"/>
                  </a:lnTo>
                  <a:lnTo>
                    <a:pt x="232274" y="214113"/>
                  </a:lnTo>
                  <a:lnTo>
                    <a:pt x="242631" y="222912"/>
                  </a:lnTo>
                  <a:lnTo>
                    <a:pt x="250998" y="232729"/>
                  </a:lnTo>
                  <a:lnTo>
                    <a:pt x="257359" y="243554"/>
                  </a:lnTo>
                  <a:lnTo>
                    <a:pt x="261665" y="255078"/>
                  </a:lnTo>
                  <a:lnTo>
                    <a:pt x="263674" y="266805"/>
                  </a:lnTo>
                  <a:lnTo>
                    <a:pt x="263467" y="278427"/>
                  </a:lnTo>
                  <a:lnTo>
                    <a:pt x="261229" y="289669"/>
                  </a:lnTo>
                  <a:lnTo>
                    <a:pt x="257070" y="300219"/>
                  </a:lnTo>
                  <a:lnTo>
                    <a:pt x="251238" y="309975"/>
                  </a:lnTo>
                  <a:lnTo>
                    <a:pt x="244071" y="318847"/>
                  </a:lnTo>
                  <a:lnTo>
                    <a:pt x="235899" y="326669"/>
                  </a:lnTo>
                  <a:lnTo>
                    <a:pt x="226988" y="333451"/>
                  </a:lnTo>
                  <a:lnTo>
                    <a:pt x="217228" y="339347"/>
                  </a:lnTo>
                  <a:lnTo>
                    <a:pt x="206159" y="344550"/>
                  </a:lnTo>
                  <a:lnTo>
                    <a:pt x="193635" y="349234"/>
                  </a:lnTo>
                  <a:lnTo>
                    <a:pt x="179799" y="353383"/>
                  </a:lnTo>
                  <a:lnTo>
                    <a:pt x="164909" y="356797"/>
                  </a:lnTo>
                  <a:lnTo>
                    <a:pt x="149228" y="359428"/>
                  </a:lnTo>
                  <a:lnTo>
                    <a:pt x="133139" y="361365"/>
                  </a:lnTo>
                  <a:lnTo>
                    <a:pt x="117119" y="362748"/>
                  </a:lnTo>
                  <a:lnTo>
                    <a:pt x="101440" y="363716"/>
                  </a:lnTo>
                  <a:lnTo>
                    <a:pt x="86760" y="364385"/>
                  </a:lnTo>
                  <a:lnTo>
                    <a:pt x="72779" y="364914"/>
                  </a:lnTo>
                  <a:lnTo>
                    <a:pt x="58270" y="365354"/>
                  </a:lnTo>
                  <a:lnTo>
                    <a:pt x="40907" y="36578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27585" y="1558217"/>
              <a:ext cx="135846" cy="273742"/>
            </a:xfrm>
            <a:custGeom>
              <a:avLst/>
              <a:gdLst/>
              <a:ahLst/>
              <a:cxnLst/>
              <a:rect l="0" t="0" r="0" b="0"/>
              <a:pathLst>
                <a:path w="135846" h="273742">
                  <a:moveTo>
                    <a:pt x="52643" y="0"/>
                  </a:moveTo>
                  <a:lnTo>
                    <a:pt x="58510" y="5935"/>
                  </a:lnTo>
                  <a:lnTo>
                    <a:pt x="64074" y="12139"/>
                  </a:lnTo>
                  <a:lnTo>
                    <a:pt x="69874" y="19231"/>
                  </a:lnTo>
                  <a:lnTo>
                    <a:pt x="75954" y="26998"/>
                  </a:lnTo>
                  <a:lnTo>
                    <a:pt x="82284" y="34996"/>
                  </a:lnTo>
                  <a:lnTo>
                    <a:pt x="88812" y="42947"/>
                  </a:lnTo>
                  <a:lnTo>
                    <a:pt x="95488" y="51066"/>
                  </a:lnTo>
                  <a:lnTo>
                    <a:pt x="102271" y="59956"/>
                  </a:lnTo>
                  <a:lnTo>
                    <a:pt x="109124" y="69900"/>
                  </a:lnTo>
                  <a:lnTo>
                    <a:pt x="115861" y="80866"/>
                  </a:lnTo>
                  <a:lnTo>
                    <a:pt x="122158" y="92684"/>
                  </a:lnTo>
                  <a:lnTo>
                    <a:pt x="127860" y="105156"/>
                  </a:lnTo>
                  <a:lnTo>
                    <a:pt x="132502" y="118108"/>
                  </a:lnTo>
                  <a:lnTo>
                    <a:pt x="135257" y="131401"/>
                  </a:lnTo>
                  <a:lnTo>
                    <a:pt x="135845" y="144928"/>
                  </a:lnTo>
                  <a:lnTo>
                    <a:pt x="134459" y="158451"/>
                  </a:lnTo>
                  <a:lnTo>
                    <a:pt x="131478" y="171609"/>
                  </a:lnTo>
                  <a:lnTo>
                    <a:pt x="127281" y="184234"/>
                  </a:lnTo>
                  <a:lnTo>
                    <a:pt x="121873" y="196170"/>
                  </a:lnTo>
                  <a:lnTo>
                    <a:pt x="114895" y="207193"/>
                  </a:lnTo>
                  <a:lnTo>
                    <a:pt x="106284" y="217271"/>
                  </a:lnTo>
                  <a:lnTo>
                    <a:pt x="96401" y="226361"/>
                  </a:lnTo>
                  <a:lnTo>
                    <a:pt x="85851" y="234329"/>
                  </a:lnTo>
                  <a:lnTo>
                    <a:pt x="75051" y="241209"/>
                  </a:lnTo>
                  <a:lnTo>
                    <a:pt x="64207" y="247171"/>
                  </a:lnTo>
                  <a:lnTo>
                    <a:pt x="53400" y="252418"/>
                  </a:lnTo>
                  <a:lnTo>
                    <a:pt x="42666" y="257132"/>
                  </a:lnTo>
                  <a:lnTo>
                    <a:pt x="32456" y="261313"/>
                  </a:lnTo>
                  <a:lnTo>
                    <a:pt x="22647" y="265196"/>
                  </a:lnTo>
                  <a:lnTo>
                    <a:pt x="12376" y="269125"/>
                  </a:lnTo>
                  <a:lnTo>
                    <a:pt x="0" y="27374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864580" y="968621"/>
              <a:ext cx="31586" cy="631711"/>
            </a:xfrm>
            <a:custGeom>
              <a:avLst/>
              <a:gdLst/>
              <a:ahLst/>
              <a:cxnLst/>
              <a:rect l="0" t="0" r="0" b="0"/>
              <a:pathLst>
                <a:path w="31586" h="631711">
                  <a:moveTo>
                    <a:pt x="31585" y="0"/>
                  </a:moveTo>
                  <a:lnTo>
                    <a:pt x="28652" y="8802"/>
                  </a:lnTo>
                  <a:lnTo>
                    <a:pt x="25869" y="17148"/>
                  </a:lnTo>
                  <a:lnTo>
                    <a:pt x="22974" y="25870"/>
                  </a:lnTo>
                  <a:lnTo>
                    <a:pt x="20107" y="35855"/>
                  </a:lnTo>
                  <a:lnTo>
                    <a:pt x="17591" y="48592"/>
                  </a:lnTo>
                  <a:lnTo>
                    <a:pt x="15579" y="64636"/>
                  </a:lnTo>
                  <a:lnTo>
                    <a:pt x="14066" y="83259"/>
                  </a:lnTo>
                  <a:lnTo>
                    <a:pt x="12973" y="102971"/>
                  </a:lnTo>
                  <a:lnTo>
                    <a:pt x="12200" y="122777"/>
                  </a:lnTo>
                  <a:lnTo>
                    <a:pt x="11663" y="142257"/>
                  </a:lnTo>
                  <a:lnTo>
                    <a:pt x="11295" y="161307"/>
                  </a:lnTo>
                  <a:lnTo>
                    <a:pt x="11046" y="179968"/>
                  </a:lnTo>
                  <a:lnTo>
                    <a:pt x="10875" y="198481"/>
                  </a:lnTo>
                  <a:lnTo>
                    <a:pt x="10761" y="217231"/>
                  </a:lnTo>
                  <a:lnTo>
                    <a:pt x="10684" y="236409"/>
                  </a:lnTo>
                  <a:lnTo>
                    <a:pt x="10632" y="255871"/>
                  </a:lnTo>
                  <a:lnTo>
                    <a:pt x="10598" y="275244"/>
                  </a:lnTo>
                  <a:lnTo>
                    <a:pt x="10575" y="294314"/>
                  </a:lnTo>
                  <a:lnTo>
                    <a:pt x="10559" y="313034"/>
                  </a:lnTo>
                  <a:lnTo>
                    <a:pt x="10549" y="331444"/>
                  </a:lnTo>
                  <a:lnTo>
                    <a:pt x="10542" y="349601"/>
                  </a:lnTo>
                  <a:lnTo>
                    <a:pt x="10538" y="367405"/>
                  </a:lnTo>
                  <a:lnTo>
                    <a:pt x="10535" y="384600"/>
                  </a:lnTo>
                  <a:lnTo>
                    <a:pt x="10533" y="401096"/>
                  </a:lnTo>
                  <a:lnTo>
                    <a:pt x="10532" y="416955"/>
                  </a:lnTo>
                  <a:lnTo>
                    <a:pt x="10531" y="432298"/>
                  </a:lnTo>
                  <a:lnTo>
                    <a:pt x="10530" y="447252"/>
                  </a:lnTo>
                  <a:lnTo>
                    <a:pt x="10530" y="461923"/>
                  </a:lnTo>
                  <a:lnTo>
                    <a:pt x="10529" y="476394"/>
                  </a:lnTo>
                  <a:lnTo>
                    <a:pt x="10524" y="490731"/>
                  </a:lnTo>
                  <a:lnTo>
                    <a:pt x="10351" y="505140"/>
                  </a:lnTo>
                  <a:lnTo>
                    <a:pt x="9703" y="519960"/>
                  </a:lnTo>
                  <a:lnTo>
                    <a:pt x="8454" y="535332"/>
                  </a:lnTo>
                  <a:lnTo>
                    <a:pt x="6792" y="551055"/>
                  </a:lnTo>
                  <a:lnTo>
                    <a:pt x="4966" y="568533"/>
                  </a:lnTo>
                  <a:lnTo>
                    <a:pt x="2811" y="592657"/>
                  </a:lnTo>
                  <a:lnTo>
                    <a:pt x="0" y="63171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06611" y="912576"/>
              <a:ext cx="673825" cy="66575"/>
            </a:xfrm>
            <a:custGeom>
              <a:avLst/>
              <a:gdLst/>
              <a:ahLst/>
              <a:cxnLst/>
              <a:rect l="0" t="0" r="0" b="0"/>
              <a:pathLst>
                <a:path w="673825" h="66575">
                  <a:moveTo>
                    <a:pt x="673824" y="13931"/>
                  </a:moveTo>
                  <a:lnTo>
                    <a:pt x="662088" y="10997"/>
                  </a:lnTo>
                  <a:lnTo>
                    <a:pt x="650959" y="8215"/>
                  </a:lnTo>
                  <a:lnTo>
                    <a:pt x="639362" y="5325"/>
                  </a:lnTo>
                  <a:lnTo>
                    <a:pt x="627200" y="2630"/>
                  </a:lnTo>
                  <a:lnTo>
                    <a:pt x="614540" y="762"/>
                  </a:lnTo>
                  <a:lnTo>
                    <a:pt x="601483" y="0"/>
                  </a:lnTo>
                  <a:lnTo>
                    <a:pt x="588132" y="140"/>
                  </a:lnTo>
                  <a:lnTo>
                    <a:pt x="574567" y="693"/>
                  </a:lnTo>
                  <a:lnTo>
                    <a:pt x="560852" y="1328"/>
                  </a:lnTo>
                  <a:lnTo>
                    <a:pt x="547033" y="2057"/>
                  </a:lnTo>
                  <a:lnTo>
                    <a:pt x="533143" y="3145"/>
                  </a:lnTo>
                  <a:lnTo>
                    <a:pt x="519205" y="4722"/>
                  </a:lnTo>
                  <a:lnTo>
                    <a:pt x="505234" y="6610"/>
                  </a:lnTo>
                  <a:lnTo>
                    <a:pt x="491240" y="8423"/>
                  </a:lnTo>
                  <a:lnTo>
                    <a:pt x="477227" y="9945"/>
                  </a:lnTo>
                  <a:lnTo>
                    <a:pt x="463036" y="11289"/>
                  </a:lnTo>
                  <a:lnTo>
                    <a:pt x="448364" y="12798"/>
                  </a:lnTo>
                  <a:lnTo>
                    <a:pt x="433081" y="14661"/>
                  </a:lnTo>
                  <a:lnTo>
                    <a:pt x="417224" y="16743"/>
                  </a:lnTo>
                  <a:lnTo>
                    <a:pt x="400893" y="18687"/>
                  </a:lnTo>
                  <a:lnTo>
                    <a:pt x="384206" y="20296"/>
                  </a:lnTo>
                  <a:lnTo>
                    <a:pt x="367424" y="21699"/>
                  </a:lnTo>
                  <a:lnTo>
                    <a:pt x="350931" y="23247"/>
                  </a:lnTo>
                  <a:lnTo>
                    <a:pt x="334909" y="25137"/>
                  </a:lnTo>
                  <a:lnTo>
                    <a:pt x="319201" y="27236"/>
                  </a:lnTo>
                  <a:lnTo>
                    <a:pt x="303428" y="29192"/>
                  </a:lnTo>
                  <a:lnTo>
                    <a:pt x="287368" y="30809"/>
                  </a:lnTo>
                  <a:lnTo>
                    <a:pt x="270970" y="32217"/>
                  </a:lnTo>
                  <a:lnTo>
                    <a:pt x="254268" y="33769"/>
                  </a:lnTo>
                  <a:lnTo>
                    <a:pt x="237324" y="35665"/>
                  </a:lnTo>
                  <a:lnTo>
                    <a:pt x="220198" y="37939"/>
                  </a:lnTo>
                  <a:lnTo>
                    <a:pt x="202941" y="40544"/>
                  </a:lnTo>
                  <a:lnTo>
                    <a:pt x="185592" y="43406"/>
                  </a:lnTo>
                  <a:lnTo>
                    <a:pt x="168180" y="46294"/>
                  </a:lnTo>
                  <a:lnTo>
                    <a:pt x="150722" y="48846"/>
                  </a:lnTo>
                  <a:lnTo>
                    <a:pt x="133241" y="50897"/>
                  </a:lnTo>
                  <a:lnTo>
                    <a:pt x="115908" y="52611"/>
                  </a:lnTo>
                  <a:lnTo>
                    <a:pt x="99036" y="54376"/>
                  </a:lnTo>
                  <a:lnTo>
                    <a:pt x="82769" y="56413"/>
                  </a:lnTo>
                  <a:lnTo>
                    <a:pt x="67295" y="58623"/>
                  </a:lnTo>
                  <a:lnTo>
                    <a:pt x="51204" y="60886"/>
                  </a:lnTo>
                  <a:lnTo>
                    <a:pt x="30848" y="63404"/>
                  </a:lnTo>
                  <a:lnTo>
                    <a:pt x="0" y="6657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003381" y="1395590"/>
              <a:ext cx="366568" cy="267913"/>
            </a:xfrm>
            <a:custGeom>
              <a:avLst/>
              <a:gdLst/>
              <a:ahLst/>
              <a:cxnLst/>
              <a:rect l="0" t="0" r="0" b="0"/>
              <a:pathLst>
                <a:path w="366568" h="267913">
                  <a:moveTo>
                    <a:pt x="229696" y="46814"/>
                  </a:moveTo>
                  <a:lnTo>
                    <a:pt x="220827" y="38079"/>
                  </a:lnTo>
                  <a:lnTo>
                    <a:pt x="211841" y="30373"/>
                  </a:lnTo>
                  <a:lnTo>
                    <a:pt x="201845" y="22980"/>
                  </a:lnTo>
                  <a:lnTo>
                    <a:pt x="190865" y="16064"/>
                  </a:lnTo>
                  <a:lnTo>
                    <a:pt x="179053" y="10182"/>
                  </a:lnTo>
                  <a:lnTo>
                    <a:pt x="166590" y="5568"/>
                  </a:lnTo>
                  <a:lnTo>
                    <a:pt x="153481" y="2301"/>
                  </a:lnTo>
                  <a:lnTo>
                    <a:pt x="139551" y="476"/>
                  </a:lnTo>
                  <a:lnTo>
                    <a:pt x="124785" y="0"/>
                  </a:lnTo>
                  <a:lnTo>
                    <a:pt x="109617" y="967"/>
                  </a:lnTo>
                  <a:lnTo>
                    <a:pt x="94815" y="3736"/>
                  </a:lnTo>
                  <a:lnTo>
                    <a:pt x="80791" y="8343"/>
                  </a:lnTo>
                  <a:lnTo>
                    <a:pt x="67765" y="14706"/>
                  </a:lnTo>
                  <a:lnTo>
                    <a:pt x="55935" y="22797"/>
                  </a:lnTo>
                  <a:lnTo>
                    <a:pt x="45277" y="32425"/>
                  </a:lnTo>
                  <a:lnTo>
                    <a:pt x="35609" y="43295"/>
                  </a:lnTo>
                  <a:lnTo>
                    <a:pt x="26714" y="55108"/>
                  </a:lnTo>
                  <a:lnTo>
                    <a:pt x="18403" y="67610"/>
                  </a:lnTo>
                  <a:lnTo>
                    <a:pt x="11005" y="80767"/>
                  </a:lnTo>
                  <a:lnTo>
                    <a:pt x="5319" y="94736"/>
                  </a:lnTo>
                  <a:lnTo>
                    <a:pt x="1650" y="109534"/>
                  </a:lnTo>
                  <a:lnTo>
                    <a:pt x="0" y="124725"/>
                  </a:lnTo>
                  <a:lnTo>
                    <a:pt x="331" y="139544"/>
                  </a:lnTo>
                  <a:lnTo>
                    <a:pt x="2412" y="153585"/>
                  </a:lnTo>
                  <a:lnTo>
                    <a:pt x="6062" y="166791"/>
                  </a:lnTo>
                  <a:lnTo>
                    <a:pt x="11245" y="179275"/>
                  </a:lnTo>
                  <a:lnTo>
                    <a:pt x="17804" y="191182"/>
                  </a:lnTo>
                  <a:lnTo>
                    <a:pt x="25646" y="202332"/>
                  </a:lnTo>
                  <a:lnTo>
                    <a:pt x="34811" y="212229"/>
                  </a:lnTo>
                  <a:lnTo>
                    <a:pt x="45196" y="220695"/>
                  </a:lnTo>
                  <a:lnTo>
                    <a:pt x="56423" y="227534"/>
                  </a:lnTo>
                  <a:lnTo>
                    <a:pt x="67950" y="232380"/>
                  </a:lnTo>
                  <a:lnTo>
                    <a:pt x="79444" y="235225"/>
                  </a:lnTo>
                  <a:lnTo>
                    <a:pt x="90768" y="236186"/>
                  </a:lnTo>
                  <a:lnTo>
                    <a:pt x="101906" y="235327"/>
                  </a:lnTo>
                  <a:lnTo>
                    <a:pt x="112876" y="232855"/>
                  </a:lnTo>
                  <a:lnTo>
                    <a:pt x="123547" y="228757"/>
                  </a:lnTo>
                  <a:lnTo>
                    <a:pt x="133647" y="222734"/>
                  </a:lnTo>
                  <a:lnTo>
                    <a:pt x="143069" y="214799"/>
                  </a:lnTo>
                  <a:lnTo>
                    <a:pt x="151702" y="205386"/>
                  </a:lnTo>
                  <a:lnTo>
                    <a:pt x="159356" y="195160"/>
                  </a:lnTo>
                  <a:lnTo>
                    <a:pt x="166022" y="184580"/>
                  </a:lnTo>
                  <a:lnTo>
                    <a:pt x="171839" y="173886"/>
                  </a:lnTo>
                  <a:lnTo>
                    <a:pt x="176988" y="163180"/>
                  </a:lnTo>
                  <a:lnTo>
                    <a:pt x="181627" y="152577"/>
                  </a:lnTo>
                  <a:lnTo>
                    <a:pt x="185411" y="144827"/>
                  </a:lnTo>
                  <a:lnTo>
                    <a:pt x="188016" y="143352"/>
                  </a:lnTo>
                  <a:lnTo>
                    <a:pt x="190072" y="147106"/>
                  </a:lnTo>
                  <a:lnTo>
                    <a:pt x="192285" y="154083"/>
                  </a:lnTo>
                  <a:lnTo>
                    <a:pt x="195199" y="162437"/>
                  </a:lnTo>
                  <a:lnTo>
                    <a:pt x="199004" y="171097"/>
                  </a:lnTo>
                  <a:lnTo>
                    <a:pt x="203804" y="179763"/>
                  </a:lnTo>
                  <a:lnTo>
                    <a:pt x="209754" y="188607"/>
                  </a:lnTo>
                  <a:lnTo>
                    <a:pt x="216815" y="197755"/>
                  </a:lnTo>
                  <a:lnTo>
                    <a:pt x="224653" y="207062"/>
                  </a:lnTo>
                  <a:lnTo>
                    <a:pt x="232749" y="216175"/>
                  </a:lnTo>
                  <a:lnTo>
                    <a:pt x="240792" y="224901"/>
                  </a:lnTo>
                  <a:lnTo>
                    <a:pt x="248987" y="233052"/>
                  </a:lnTo>
                  <a:lnTo>
                    <a:pt x="257933" y="240374"/>
                  </a:lnTo>
                  <a:lnTo>
                    <a:pt x="267918" y="246811"/>
                  </a:lnTo>
                  <a:lnTo>
                    <a:pt x="278914" y="252302"/>
                  </a:lnTo>
                  <a:lnTo>
                    <a:pt x="290752" y="256700"/>
                  </a:lnTo>
                  <a:lnTo>
                    <a:pt x="303224" y="260030"/>
                  </a:lnTo>
                  <a:lnTo>
                    <a:pt x="315743" y="262460"/>
                  </a:lnTo>
                  <a:lnTo>
                    <a:pt x="328687" y="264445"/>
                  </a:lnTo>
                  <a:lnTo>
                    <a:pt x="344308" y="266163"/>
                  </a:lnTo>
                  <a:lnTo>
                    <a:pt x="366567" y="26791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392393" y="1042321"/>
              <a:ext cx="263577" cy="578963"/>
            </a:xfrm>
            <a:custGeom>
              <a:avLst/>
              <a:gdLst/>
              <a:ahLst/>
              <a:cxnLst/>
              <a:rect l="0" t="0" r="0" b="0"/>
              <a:pathLst>
                <a:path w="263577" h="578963">
                  <a:moveTo>
                    <a:pt x="9141" y="0"/>
                  </a:moveTo>
                  <a:lnTo>
                    <a:pt x="6273" y="11869"/>
                  </a:lnTo>
                  <a:lnTo>
                    <a:pt x="4132" y="24278"/>
                  </a:lnTo>
                  <a:lnTo>
                    <a:pt x="2533" y="38461"/>
                  </a:lnTo>
                  <a:lnTo>
                    <a:pt x="1526" y="53996"/>
                  </a:lnTo>
                  <a:lnTo>
                    <a:pt x="1325" y="69992"/>
                  </a:lnTo>
                  <a:lnTo>
                    <a:pt x="1976" y="85874"/>
                  </a:lnTo>
                  <a:lnTo>
                    <a:pt x="3215" y="101423"/>
                  </a:lnTo>
                  <a:lnTo>
                    <a:pt x="4579" y="116609"/>
                  </a:lnTo>
                  <a:lnTo>
                    <a:pt x="5789" y="131488"/>
                  </a:lnTo>
                  <a:lnTo>
                    <a:pt x="6750" y="146291"/>
                  </a:lnTo>
                  <a:lnTo>
                    <a:pt x="7470" y="161389"/>
                  </a:lnTo>
                  <a:lnTo>
                    <a:pt x="7994" y="176958"/>
                  </a:lnTo>
                  <a:lnTo>
                    <a:pt x="8532" y="192842"/>
                  </a:lnTo>
                  <a:lnTo>
                    <a:pt x="9433" y="208659"/>
                  </a:lnTo>
                  <a:lnTo>
                    <a:pt x="10855" y="224192"/>
                  </a:lnTo>
                  <a:lnTo>
                    <a:pt x="12625" y="239555"/>
                  </a:lnTo>
                  <a:lnTo>
                    <a:pt x="14354" y="255089"/>
                  </a:lnTo>
                  <a:lnTo>
                    <a:pt x="15809" y="270981"/>
                  </a:lnTo>
                  <a:lnTo>
                    <a:pt x="16938" y="287094"/>
                  </a:lnTo>
                  <a:lnTo>
                    <a:pt x="17770" y="303071"/>
                  </a:lnTo>
                  <a:lnTo>
                    <a:pt x="18365" y="318716"/>
                  </a:lnTo>
                  <a:lnTo>
                    <a:pt x="18780" y="334155"/>
                  </a:lnTo>
                  <a:lnTo>
                    <a:pt x="19067" y="349740"/>
                  </a:lnTo>
                  <a:lnTo>
                    <a:pt x="19263" y="365666"/>
                  </a:lnTo>
                  <a:lnTo>
                    <a:pt x="19396" y="381803"/>
                  </a:lnTo>
                  <a:lnTo>
                    <a:pt x="19486" y="397796"/>
                  </a:lnTo>
                  <a:lnTo>
                    <a:pt x="19546" y="413456"/>
                  </a:lnTo>
                  <a:lnTo>
                    <a:pt x="19587" y="429074"/>
                  </a:lnTo>
                  <a:lnTo>
                    <a:pt x="19615" y="445313"/>
                  </a:lnTo>
                  <a:lnTo>
                    <a:pt x="19632" y="462491"/>
                  </a:lnTo>
                  <a:lnTo>
                    <a:pt x="19644" y="480282"/>
                  </a:lnTo>
                  <a:lnTo>
                    <a:pt x="19652" y="497925"/>
                  </a:lnTo>
                  <a:lnTo>
                    <a:pt x="19653" y="514975"/>
                  </a:lnTo>
                  <a:lnTo>
                    <a:pt x="19484" y="531168"/>
                  </a:lnTo>
                  <a:lnTo>
                    <a:pt x="18839" y="546270"/>
                  </a:lnTo>
                  <a:lnTo>
                    <a:pt x="17574" y="560246"/>
                  </a:lnTo>
                  <a:lnTo>
                    <a:pt x="15312" y="572163"/>
                  </a:lnTo>
                  <a:lnTo>
                    <a:pt x="11752" y="578928"/>
                  </a:lnTo>
                  <a:lnTo>
                    <a:pt x="7897" y="578962"/>
                  </a:lnTo>
                  <a:lnTo>
                    <a:pt x="4871" y="574244"/>
                  </a:lnTo>
                  <a:lnTo>
                    <a:pt x="2771" y="566266"/>
                  </a:lnTo>
                  <a:lnTo>
                    <a:pt x="1367" y="555757"/>
                  </a:lnTo>
                  <a:lnTo>
                    <a:pt x="441" y="543265"/>
                  </a:lnTo>
                  <a:lnTo>
                    <a:pt x="0" y="529276"/>
                  </a:lnTo>
                  <a:lnTo>
                    <a:pt x="242" y="514195"/>
                  </a:lnTo>
                  <a:lnTo>
                    <a:pt x="1230" y="498348"/>
                  </a:lnTo>
                  <a:lnTo>
                    <a:pt x="3049" y="482296"/>
                  </a:lnTo>
                  <a:lnTo>
                    <a:pt x="5875" y="466824"/>
                  </a:lnTo>
                  <a:lnTo>
                    <a:pt x="9710" y="452312"/>
                  </a:lnTo>
                  <a:lnTo>
                    <a:pt x="14574" y="438941"/>
                  </a:lnTo>
                  <a:lnTo>
                    <a:pt x="20589" y="426872"/>
                  </a:lnTo>
                  <a:lnTo>
                    <a:pt x="27718" y="416057"/>
                  </a:lnTo>
                  <a:lnTo>
                    <a:pt x="36115" y="406623"/>
                  </a:lnTo>
                  <a:lnTo>
                    <a:pt x="46186" y="398948"/>
                  </a:lnTo>
                  <a:lnTo>
                    <a:pt x="58001" y="393088"/>
                  </a:lnTo>
                  <a:lnTo>
                    <a:pt x="71342" y="389133"/>
                  </a:lnTo>
                  <a:lnTo>
                    <a:pt x="85893" y="387369"/>
                  </a:lnTo>
                  <a:lnTo>
                    <a:pt x="101342" y="387743"/>
                  </a:lnTo>
                  <a:lnTo>
                    <a:pt x="117273" y="390095"/>
                  </a:lnTo>
                  <a:lnTo>
                    <a:pt x="133185" y="394332"/>
                  </a:lnTo>
                  <a:lnTo>
                    <a:pt x="148811" y="400215"/>
                  </a:lnTo>
                  <a:lnTo>
                    <a:pt x="164082" y="407417"/>
                  </a:lnTo>
                  <a:lnTo>
                    <a:pt x="179030" y="415613"/>
                  </a:lnTo>
                  <a:lnTo>
                    <a:pt x="193708" y="424530"/>
                  </a:lnTo>
                  <a:lnTo>
                    <a:pt x="207855" y="433956"/>
                  </a:lnTo>
                  <a:lnTo>
                    <a:pt x="220910" y="443735"/>
                  </a:lnTo>
                  <a:lnTo>
                    <a:pt x="232647" y="453762"/>
                  </a:lnTo>
                  <a:lnTo>
                    <a:pt x="242833" y="464122"/>
                  </a:lnTo>
                  <a:lnTo>
                    <a:pt x="251080" y="475070"/>
                  </a:lnTo>
                  <a:lnTo>
                    <a:pt x="257357" y="486694"/>
                  </a:lnTo>
                  <a:lnTo>
                    <a:pt x="261606" y="498773"/>
                  </a:lnTo>
                  <a:lnTo>
                    <a:pt x="263576" y="510881"/>
                  </a:lnTo>
                  <a:lnTo>
                    <a:pt x="263338" y="522762"/>
                  </a:lnTo>
                  <a:lnTo>
                    <a:pt x="260909" y="534180"/>
                  </a:lnTo>
                  <a:lnTo>
                    <a:pt x="256088" y="544847"/>
                  </a:lnTo>
                  <a:lnTo>
                    <a:pt x="248995" y="554673"/>
                  </a:lnTo>
                  <a:lnTo>
                    <a:pt x="239997" y="563254"/>
                  </a:lnTo>
                  <a:lnTo>
                    <a:pt x="229524" y="569814"/>
                  </a:lnTo>
                  <a:lnTo>
                    <a:pt x="217961" y="574118"/>
                  </a:lnTo>
                  <a:lnTo>
                    <a:pt x="205452" y="576552"/>
                  </a:lnTo>
                  <a:lnTo>
                    <a:pt x="191927" y="577821"/>
                  </a:lnTo>
                  <a:lnTo>
                    <a:pt x="177430" y="578453"/>
                  </a:lnTo>
                  <a:lnTo>
                    <a:pt x="162441" y="578595"/>
                  </a:lnTo>
                  <a:lnTo>
                    <a:pt x="147759" y="578100"/>
                  </a:lnTo>
                  <a:lnTo>
                    <a:pt x="133802" y="576921"/>
                  </a:lnTo>
                  <a:lnTo>
                    <a:pt x="120311" y="575132"/>
                  </a:lnTo>
                  <a:lnTo>
                    <a:pt x="106571" y="572852"/>
                  </a:lnTo>
                  <a:lnTo>
                    <a:pt x="92195" y="570209"/>
                  </a:lnTo>
                  <a:lnTo>
                    <a:pt x="77675" y="567456"/>
                  </a:lnTo>
                  <a:lnTo>
                    <a:pt x="62688" y="564703"/>
                  </a:lnTo>
                  <a:lnTo>
                    <a:pt x="44794" y="561711"/>
                  </a:lnTo>
                  <a:lnTo>
                    <a:pt x="19669" y="55801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706901" y="1021264"/>
              <a:ext cx="303440" cy="642863"/>
            </a:xfrm>
            <a:custGeom>
              <a:avLst/>
              <a:gdLst/>
              <a:ahLst/>
              <a:cxnLst/>
              <a:rect l="0" t="0" r="0" b="0"/>
              <a:pathLst>
                <a:path w="303440" h="642863">
                  <a:moveTo>
                    <a:pt x="10487" y="0"/>
                  </a:moveTo>
                  <a:lnTo>
                    <a:pt x="7621" y="8935"/>
                  </a:lnTo>
                  <a:lnTo>
                    <a:pt x="5479" y="18562"/>
                  </a:lnTo>
                  <a:lnTo>
                    <a:pt x="3876" y="29854"/>
                  </a:lnTo>
                  <a:lnTo>
                    <a:pt x="2695" y="42695"/>
                  </a:lnTo>
                  <a:lnTo>
                    <a:pt x="1847" y="56822"/>
                  </a:lnTo>
                  <a:lnTo>
                    <a:pt x="1249" y="71943"/>
                  </a:lnTo>
                  <a:lnTo>
                    <a:pt x="835" y="87631"/>
                  </a:lnTo>
                  <a:lnTo>
                    <a:pt x="550" y="103371"/>
                  </a:lnTo>
                  <a:lnTo>
                    <a:pt x="357" y="118884"/>
                  </a:lnTo>
                  <a:lnTo>
                    <a:pt x="227" y="134416"/>
                  </a:lnTo>
                  <a:lnTo>
                    <a:pt x="139" y="150603"/>
                  </a:lnTo>
                  <a:lnTo>
                    <a:pt x="80" y="167753"/>
                  </a:lnTo>
                  <a:lnTo>
                    <a:pt x="40" y="185698"/>
                  </a:lnTo>
                  <a:lnTo>
                    <a:pt x="14" y="203976"/>
                  </a:lnTo>
                  <a:lnTo>
                    <a:pt x="0" y="222276"/>
                  </a:lnTo>
                  <a:lnTo>
                    <a:pt x="160" y="240462"/>
                  </a:lnTo>
                  <a:lnTo>
                    <a:pt x="801" y="258506"/>
                  </a:lnTo>
                  <a:lnTo>
                    <a:pt x="2044" y="276418"/>
                  </a:lnTo>
                  <a:lnTo>
                    <a:pt x="3693" y="294226"/>
                  </a:lnTo>
                  <a:lnTo>
                    <a:pt x="5339" y="311956"/>
                  </a:lnTo>
                  <a:lnTo>
                    <a:pt x="6740" y="329629"/>
                  </a:lnTo>
                  <a:lnTo>
                    <a:pt x="7832" y="347263"/>
                  </a:lnTo>
                  <a:lnTo>
                    <a:pt x="8639" y="364868"/>
                  </a:lnTo>
                  <a:lnTo>
                    <a:pt x="9217" y="382451"/>
                  </a:lnTo>
                  <a:lnTo>
                    <a:pt x="9621" y="399852"/>
                  </a:lnTo>
                  <a:lnTo>
                    <a:pt x="9900" y="416769"/>
                  </a:lnTo>
                  <a:lnTo>
                    <a:pt x="10092" y="433075"/>
                  </a:lnTo>
                  <a:lnTo>
                    <a:pt x="10221" y="448805"/>
                  </a:lnTo>
                  <a:lnTo>
                    <a:pt x="10310" y="464061"/>
                  </a:lnTo>
                  <a:lnTo>
                    <a:pt x="10373" y="478961"/>
                  </a:lnTo>
                  <a:lnTo>
                    <a:pt x="10585" y="493765"/>
                  </a:lnTo>
                  <a:lnTo>
                    <a:pt x="11260" y="508858"/>
                  </a:lnTo>
                  <a:lnTo>
                    <a:pt x="12536" y="524394"/>
                  </a:lnTo>
                  <a:lnTo>
                    <a:pt x="14568" y="539234"/>
                  </a:lnTo>
                  <a:lnTo>
                    <a:pt x="18323" y="551144"/>
                  </a:lnTo>
                  <a:lnTo>
                    <a:pt x="24064" y="558808"/>
                  </a:lnTo>
                  <a:lnTo>
                    <a:pt x="30390" y="562089"/>
                  </a:lnTo>
                  <a:lnTo>
                    <a:pt x="36849" y="561985"/>
                  </a:lnTo>
                  <a:lnTo>
                    <a:pt x="43567" y="559548"/>
                  </a:lnTo>
                  <a:lnTo>
                    <a:pt x="50860" y="555557"/>
                  </a:lnTo>
                  <a:lnTo>
                    <a:pt x="58851" y="550547"/>
                  </a:lnTo>
                  <a:lnTo>
                    <a:pt x="67490" y="545029"/>
                  </a:lnTo>
                  <a:lnTo>
                    <a:pt x="76662" y="539539"/>
                  </a:lnTo>
                  <a:lnTo>
                    <a:pt x="86238" y="534358"/>
                  </a:lnTo>
                  <a:lnTo>
                    <a:pt x="96106" y="529554"/>
                  </a:lnTo>
                  <a:lnTo>
                    <a:pt x="106182" y="525090"/>
                  </a:lnTo>
                  <a:lnTo>
                    <a:pt x="116409" y="520895"/>
                  </a:lnTo>
                  <a:lnTo>
                    <a:pt x="126903" y="516736"/>
                  </a:lnTo>
                  <a:lnTo>
                    <a:pt x="137939" y="512250"/>
                  </a:lnTo>
                  <a:lnTo>
                    <a:pt x="149627" y="507263"/>
                  </a:lnTo>
                  <a:lnTo>
                    <a:pt x="161918" y="501775"/>
                  </a:lnTo>
                  <a:lnTo>
                    <a:pt x="174701" y="495867"/>
                  </a:lnTo>
                  <a:lnTo>
                    <a:pt x="187853" y="489632"/>
                  </a:lnTo>
                  <a:lnTo>
                    <a:pt x="201108" y="483158"/>
                  </a:lnTo>
                  <a:lnTo>
                    <a:pt x="214080" y="476512"/>
                  </a:lnTo>
                  <a:lnTo>
                    <a:pt x="226576" y="469744"/>
                  </a:lnTo>
                  <a:lnTo>
                    <a:pt x="238424" y="462724"/>
                  </a:lnTo>
                  <a:lnTo>
                    <a:pt x="249387" y="455173"/>
                  </a:lnTo>
                  <a:lnTo>
                    <a:pt x="259429" y="446979"/>
                  </a:lnTo>
                  <a:lnTo>
                    <a:pt x="268664" y="438187"/>
                  </a:lnTo>
                  <a:lnTo>
                    <a:pt x="277263" y="428906"/>
                  </a:lnTo>
                  <a:lnTo>
                    <a:pt x="285372" y="419255"/>
                  </a:lnTo>
                  <a:lnTo>
                    <a:pt x="292633" y="409333"/>
                  </a:lnTo>
                  <a:lnTo>
                    <a:pt x="298225" y="399220"/>
                  </a:lnTo>
                  <a:lnTo>
                    <a:pt x="301832" y="388974"/>
                  </a:lnTo>
                  <a:lnTo>
                    <a:pt x="303439" y="378636"/>
                  </a:lnTo>
                  <a:lnTo>
                    <a:pt x="303080" y="368236"/>
                  </a:lnTo>
                  <a:lnTo>
                    <a:pt x="300980" y="357803"/>
                  </a:lnTo>
                  <a:lnTo>
                    <a:pt x="297318" y="347678"/>
                  </a:lnTo>
                  <a:lnTo>
                    <a:pt x="292127" y="338485"/>
                  </a:lnTo>
                  <a:lnTo>
                    <a:pt x="285561" y="330494"/>
                  </a:lnTo>
                  <a:lnTo>
                    <a:pt x="277715" y="323806"/>
                  </a:lnTo>
                  <a:lnTo>
                    <a:pt x="268548" y="318531"/>
                  </a:lnTo>
                  <a:lnTo>
                    <a:pt x="258157" y="314580"/>
                  </a:lnTo>
                  <a:lnTo>
                    <a:pt x="246756" y="311891"/>
                  </a:lnTo>
                  <a:lnTo>
                    <a:pt x="234580" y="310520"/>
                  </a:lnTo>
                  <a:lnTo>
                    <a:pt x="221839" y="310385"/>
                  </a:lnTo>
                  <a:lnTo>
                    <a:pt x="208860" y="311767"/>
                  </a:lnTo>
                  <a:lnTo>
                    <a:pt x="196073" y="315353"/>
                  </a:lnTo>
                  <a:lnTo>
                    <a:pt x="183701" y="321317"/>
                  </a:lnTo>
                  <a:lnTo>
                    <a:pt x="171936" y="329067"/>
                  </a:lnTo>
                  <a:lnTo>
                    <a:pt x="161028" y="337564"/>
                  </a:lnTo>
                  <a:lnTo>
                    <a:pt x="151028" y="346129"/>
                  </a:lnTo>
                  <a:lnTo>
                    <a:pt x="141990" y="354639"/>
                  </a:lnTo>
                  <a:lnTo>
                    <a:pt x="134057" y="363332"/>
                  </a:lnTo>
                  <a:lnTo>
                    <a:pt x="127200" y="372369"/>
                  </a:lnTo>
                  <a:lnTo>
                    <a:pt x="121254" y="382100"/>
                  </a:lnTo>
                  <a:lnTo>
                    <a:pt x="116017" y="393090"/>
                  </a:lnTo>
                  <a:lnTo>
                    <a:pt x="111305" y="405532"/>
                  </a:lnTo>
                  <a:lnTo>
                    <a:pt x="106969" y="419298"/>
                  </a:lnTo>
                  <a:lnTo>
                    <a:pt x="102897" y="434136"/>
                  </a:lnTo>
                  <a:lnTo>
                    <a:pt x="99015" y="449782"/>
                  </a:lnTo>
                  <a:lnTo>
                    <a:pt x="95594" y="466016"/>
                  </a:lnTo>
                  <a:lnTo>
                    <a:pt x="93208" y="482665"/>
                  </a:lnTo>
                  <a:lnTo>
                    <a:pt x="92098" y="499598"/>
                  </a:lnTo>
                  <a:lnTo>
                    <a:pt x="92508" y="516560"/>
                  </a:lnTo>
                  <a:lnTo>
                    <a:pt x="94836" y="533181"/>
                  </a:lnTo>
                  <a:lnTo>
                    <a:pt x="99110" y="549285"/>
                  </a:lnTo>
                  <a:lnTo>
                    <a:pt x="105065" y="564709"/>
                  </a:lnTo>
                  <a:lnTo>
                    <a:pt x="112342" y="579228"/>
                  </a:lnTo>
                  <a:lnTo>
                    <a:pt x="120608" y="592801"/>
                  </a:lnTo>
                  <a:lnTo>
                    <a:pt x="129747" y="605221"/>
                  </a:lnTo>
                  <a:lnTo>
                    <a:pt x="139858" y="616046"/>
                  </a:lnTo>
                  <a:lnTo>
                    <a:pt x="150922" y="625171"/>
                  </a:lnTo>
                  <a:lnTo>
                    <a:pt x="162961" y="632470"/>
                  </a:lnTo>
                  <a:lnTo>
                    <a:pt x="176106" y="637632"/>
                  </a:lnTo>
                  <a:lnTo>
                    <a:pt x="190310" y="640701"/>
                  </a:lnTo>
                  <a:lnTo>
                    <a:pt x="205030" y="642151"/>
                  </a:lnTo>
                  <a:lnTo>
                    <a:pt x="220974" y="642850"/>
                  </a:lnTo>
                  <a:lnTo>
                    <a:pt x="241778" y="642862"/>
                  </a:lnTo>
                  <a:lnTo>
                    <a:pt x="273700" y="64223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074825" y="1295005"/>
              <a:ext cx="215677" cy="431669"/>
            </a:xfrm>
            <a:custGeom>
              <a:avLst/>
              <a:gdLst/>
              <a:ahLst/>
              <a:cxnLst/>
              <a:rect l="0" t="0" r="0" b="0"/>
              <a:pathLst>
                <a:path w="215677" h="431669">
                  <a:moveTo>
                    <a:pt x="200574" y="0"/>
                  </a:moveTo>
                  <a:lnTo>
                    <a:pt x="188772" y="67"/>
                  </a:lnTo>
                  <a:lnTo>
                    <a:pt x="177003" y="707"/>
                  </a:lnTo>
                  <a:lnTo>
                    <a:pt x="164107" y="2008"/>
                  </a:lnTo>
                  <a:lnTo>
                    <a:pt x="150086" y="4041"/>
                  </a:lnTo>
                  <a:lnTo>
                    <a:pt x="135111" y="7005"/>
                  </a:lnTo>
                  <a:lnTo>
                    <a:pt x="119398" y="10930"/>
                  </a:lnTo>
                  <a:lnTo>
                    <a:pt x="103467" y="15852"/>
                  </a:lnTo>
                  <a:lnTo>
                    <a:pt x="88091" y="21904"/>
                  </a:lnTo>
                  <a:lnTo>
                    <a:pt x="73651" y="29044"/>
                  </a:lnTo>
                  <a:lnTo>
                    <a:pt x="60332" y="36939"/>
                  </a:lnTo>
                  <a:lnTo>
                    <a:pt x="48300" y="45076"/>
                  </a:lnTo>
                  <a:lnTo>
                    <a:pt x="37506" y="53142"/>
                  </a:lnTo>
                  <a:lnTo>
                    <a:pt x="27917" y="61184"/>
                  </a:lnTo>
                  <a:lnTo>
                    <a:pt x="19605" y="69496"/>
                  </a:lnTo>
                  <a:lnTo>
                    <a:pt x="12499" y="78237"/>
                  </a:lnTo>
                  <a:lnTo>
                    <a:pt x="6725" y="87413"/>
                  </a:lnTo>
                  <a:lnTo>
                    <a:pt x="2668" y="96959"/>
                  </a:lnTo>
                  <a:lnTo>
                    <a:pt x="392" y="106788"/>
                  </a:lnTo>
                  <a:lnTo>
                    <a:pt x="0" y="116660"/>
                  </a:lnTo>
                  <a:lnTo>
                    <a:pt x="1782" y="126209"/>
                  </a:lnTo>
                  <a:lnTo>
                    <a:pt x="5684" y="135253"/>
                  </a:lnTo>
                  <a:lnTo>
                    <a:pt x="11389" y="143630"/>
                  </a:lnTo>
                  <a:lnTo>
                    <a:pt x="18498" y="151110"/>
                  </a:lnTo>
                  <a:lnTo>
                    <a:pt x="26655" y="157665"/>
                  </a:lnTo>
                  <a:lnTo>
                    <a:pt x="35892" y="163576"/>
                  </a:lnTo>
                  <a:lnTo>
                    <a:pt x="46601" y="169320"/>
                  </a:lnTo>
                  <a:lnTo>
                    <a:pt x="58871" y="175187"/>
                  </a:lnTo>
                  <a:lnTo>
                    <a:pt x="72194" y="181112"/>
                  </a:lnTo>
                  <a:lnTo>
                    <a:pt x="85676" y="186791"/>
                  </a:lnTo>
                  <a:lnTo>
                    <a:pt x="98781" y="192061"/>
                  </a:lnTo>
                  <a:lnTo>
                    <a:pt x="111340" y="197075"/>
                  </a:lnTo>
                  <a:lnTo>
                    <a:pt x="123381" y="202201"/>
                  </a:lnTo>
                  <a:lnTo>
                    <a:pt x="134993" y="207650"/>
                  </a:lnTo>
                  <a:lnTo>
                    <a:pt x="146113" y="213462"/>
                  </a:lnTo>
                  <a:lnTo>
                    <a:pt x="156521" y="219596"/>
                  </a:lnTo>
                  <a:lnTo>
                    <a:pt x="166158" y="225985"/>
                  </a:lnTo>
                  <a:lnTo>
                    <a:pt x="175108" y="232564"/>
                  </a:lnTo>
                  <a:lnTo>
                    <a:pt x="183506" y="239280"/>
                  </a:lnTo>
                  <a:lnTo>
                    <a:pt x="191481" y="246101"/>
                  </a:lnTo>
                  <a:lnTo>
                    <a:pt x="198821" y="253326"/>
                  </a:lnTo>
                  <a:lnTo>
                    <a:pt x="204999" y="261547"/>
                  </a:lnTo>
                  <a:lnTo>
                    <a:pt x="209815" y="271004"/>
                  </a:lnTo>
                  <a:lnTo>
                    <a:pt x="213219" y="281459"/>
                  </a:lnTo>
                  <a:lnTo>
                    <a:pt x="215137" y="292394"/>
                  </a:lnTo>
                  <a:lnTo>
                    <a:pt x="215676" y="303452"/>
                  </a:lnTo>
                  <a:lnTo>
                    <a:pt x="214751" y="314470"/>
                  </a:lnTo>
                  <a:lnTo>
                    <a:pt x="212010" y="325393"/>
                  </a:lnTo>
                  <a:lnTo>
                    <a:pt x="207426" y="336214"/>
                  </a:lnTo>
                  <a:lnTo>
                    <a:pt x="201248" y="346784"/>
                  </a:lnTo>
                  <a:lnTo>
                    <a:pt x="193815" y="356816"/>
                  </a:lnTo>
                  <a:lnTo>
                    <a:pt x="185445" y="366196"/>
                  </a:lnTo>
                  <a:lnTo>
                    <a:pt x="176403" y="374971"/>
                  </a:lnTo>
                  <a:lnTo>
                    <a:pt x="166889" y="383252"/>
                  </a:lnTo>
                  <a:lnTo>
                    <a:pt x="157040" y="391153"/>
                  </a:lnTo>
                  <a:lnTo>
                    <a:pt x="146631" y="398613"/>
                  </a:lnTo>
                  <a:lnTo>
                    <a:pt x="135118" y="405404"/>
                  </a:lnTo>
                  <a:lnTo>
                    <a:pt x="122311" y="411450"/>
                  </a:lnTo>
                  <a:lnTo>
                    <a:pt x="108881" y="416680"/>
                  </a:lnTo>
                  <a:lnTo>
                    <a:pt x="94760" y="421454"/>
                  </a:lnTo>
                  <a:lnTo>
                    <a:pt x="77590" y="426192"/>
                  </a:lnTo>
                  <a:lnTo>
                    <a:pt x="53175" y="43166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401741" y="1695088"/>
              <a:ext cx="109755" cy="315856"/>
            </a:xfrm>
            <a:custGeom>
              <a:avLst/>
              <a:gdLst/>
              <a:ahLst/>
              <a:cxnLst/>
              <a:rect l="0" t="0" r="0" b="0"/>
              <a:pathLst>
                <a:path w="109755" h="315856">
                  <a:moveTo>
                    <a:pt x="42114" y="0"/>
                  </a:moveTo>
                  <a:lnTo>
                    <a:pt x="48048" y="8868"/>
                  </a:lnTo>
                  <a:lnTo>
                    <a:pt x="54253" y="17855"/>
                  </a:lnTo>
                  <a:lnTo>
                    <a:pt x="61344" y="27855"/>
                  </a:lnTo>
                  <a:lnTo>
                    <a:pt x="69112" y="39008"/>
                  </a:lnTo>
                  <a:lnTo>
                    <a:pt x="77110" y="51468"/>
                  </a:lnTo>
                  <a:lnTo>
                    <a:pt x="85042" y="65180"/>
                  </a:lnTo>
                  <a:lnTo>
                    <a:pt x="92470" y="79943"/>
                  </a:lnTo>
                  <a:lnTo>
                    <a:pt x="98766" y="95520"/>
                  </a:lnTo>
                  <a:lnTo>
                    <a:pt x="103692" y="111698"/>
                  </a:lnTo>
                  <a:lnTo>
                    <a:pt x="107183" y="128305"/>
                  </a:lnTo>
                  <a:lnTo>
                    <a:pt x="109167" y="145211"/>
                  </a:lnTo>
                  <a:lnTo>
                    <a:pt x="109754" y="162320"/>
                  </a:lnTo>
                  <a:lnTo>
                    <a:pt x="108862" y="179402"/>
                  </a:lnTo>
                  <a:lnTo>
                    <a:pt x="106145" y="196104"/>
                  </a:lnTo>
                  <a:lnTo>
                    <a:pt x="101572" y="212262"/>
                  </a:lnTo>
                  <a:lnTo>
                    <a:pt x="95232" y="227723"/>
                  </a:lnTo>
                  <a:lnTo>
                    <a:pt x="87157" y="242266"/>
                  </a:lnTo>
                  <a:lnTo>
                    <a:pt x="77543" y="255856"/>
                  </a:lnTo>
                  <a:lnTo>
                    <a:pt x="66852" y="268287"/>
                  </a:lnTo>
                  <a:lnTo>
                    <a:pt x="55693" y="279120"/>
                  </a:lnTo>
                  <a:lnTo>
                    <a:pt x="44465" y="288254"/>
                  </a:lnTo>
                  <a:lnTo>
                    <a:pt x="33789" y="295749"/>
                  </a:lnTo>
                  <a:lnTo>
                    <a:pt x="23552" y="302380"/>
                  </a:lnTo>
                  <a:lnTo>
                    <a:pt x="12857" y="308731"/>
                  </a:lnTo>
                  <a:lnTo>
                    <a:pt x="0" y="31585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537367" y="2304328"/>
            <a:ext cx="3821846" cy="1337965"/>
            <a:chOff x="2537367" y="2304328"/>
            <a:chExt cx="3821846" cy="1337965"/>
          </a:xfrm>
        </p:grpSpPr>
        <p:sp>
          <p:nvSpPr>
            <p:cNvPr id="22" name="Freeform 21"/>
            <p:cNvSpPr/>
            <p:nvPr/>
          </p:nvSpPr>
          <p:spPr>
            <a:xfrm>
              <a:off x="2663921" y="2635800"/>
              <a:ext cx="347230" cy="566086"/>
            </a:xfrm>
            <a:custGeom>
              <a:avLst/>
              <a:gdLst/>
              <a:ahLst/>
              <a:cxnLst/>
              <a:rect l="0" t="0" r="0" b="0"/>
              <a:pathLst>
                <a:path w="347230" h="566086">
                  <a:moveTo>
                    <a:pt x="210358" y="354293"/>
                  </a:moveTo>
                  <a:lnTo>
                    <a:pt x="213292" y="342491"/>
                  </a:lnTo>
                  <a:lnTo>
                    <a:pt x="216075" y="330722"/>
                  </a:lnTo>
                  <a:lnTo>
                    <a:pt x="218974" y="317827"/>
                  </a:lnTo>
                  <a:lnTo>
                    <a:pt x="222014" y="303806"/>
                  </a:lnTo>
                  <a:lnTo>
                    <a:pt x="225179" y="288830"/>
                  </a:lnTo>
                  <a:lnTo>
                    <a:pt x="228439" y="273111"/>
                  </a:lnTo>
                  <a:lnTo>
                    <a:pt x="231604" y="257009"/>
                  </a:lnTo>
                  <a:lnTo>
                    <a:pt x="234347" y="240984"/>
                  </a:lnTo>
                  <a:lnTo>
                    <a:pt x="236518" y="225292"/>
                  </a:lnTo>
                  <a:lnTo>
                    <a:pt x="237974" y="210147"/>
                  </a:lnTo>
                  <a:lnTo>
                    <a:pt x="238502" y="195818"/>
                  </a:lnTo>
                  <a:lnTo>
                    <a:pt x="238077" y="182349"/>
                  </a:lnTo>
                  <a:lnTo>
                    <a:pt x="236826" y="169150"/>
                  </a:lnTo>
                  <a:lnTo>
                    <a:pt x="234923" y="155142"/>
                  </a:lnTo>
                  <a:lnTo>
                    <a:pt x="232526" y="139789"/>
                  </a:lnTo>
                  <a:lnTo>
                    <a:pt x="229444" y="123389"/>
                  </a:lnTo>
                  <a:lnTo>
                    <a:pt x="225165" y="106762"/>
                  </a:lnTo>
                  <a:lnTo>
                    <a:pt x="219506" y="90433"/>
                  </a:lnTo>
                  <a:lnTo>
                    <a:pt x="212587" y="74741"/>
                  </a:lnTo>
                  <a:lnTo>
                    <a:pt x="204647" y="59985"/>
                  </a:lnTo>
                  <a:lnTo>
                    <a:pt x="195929" y="46224"/>
                  </a:lnTo>
                  <a:lnTo>
                    <a:pt x="186484" y="33663"/>
                  </a:lnTo>
                  <a:lnTo>
                    <a:pt x="176165" y="22738"/>
                  </a:lnTo>
                  <a:lnTo>
                    <a:pt x="164976" y="13547"/>
                  </a:lnTo>
                  <a:lnTo>
                    <a:pt x="153362" y="6372"/>
                  </a:lnTo>
                  <a:lnTo>
                    <a:pt x="142099" y="1825"/>
                  </a:lnTo>
                  <a:lnTo>
                    <a:pt x="131595" y="0"/>
                  </a:lnTo>
                  <a:lnTo>
                    <a:pt x="121746" y="876"/>
                  </a:lnTo>
                  <a:lnTo>
                    <a:pt x="112138" y="4571"/>
                  </a:lnTo>
                  <a:lnTo>
                    <a:pt x="102496" y="10866"/>
                  </a:lnTo>
                  <a:lnTo>
                    <a:pt x="93037" y="19140"/>
                  </a:lnTo>
                  <a:lnTo>
                    <a:pt x="84357" y="28586"/>
                  </a:lnTo>
                  <a:lnTo>
                    <a:pt x="76738" y="38639"/>
                  </a:lnTo>
                  <a:lnTo>
                    <a:pt x="70147" y="49148"/>
                  </a:lnTo>
                  <a:lnTo>
                    <a:pt x="64410" y="60260"/>
                  </a:lnTo>
                  <a:lnTo>
                    <a:pt x="59330" y="72031"/>
                  </a:lnTo>
                  <a:lnTo>
                    <a:pt x="54732" y="84393"/>
                  </a:lnTo>
                  <a:lnTo>
                    <a:pt x="50476" y="97232"/>
                  </a:lnTo>
                  <a:lnTo>
                    <a:pt x="46454" y="110448"/>
                  </a:lnTo>
                  <a:lnTo>
                    <a:pt x="42428" y="124596"/>
                  </a:lnTo>
                  <a:lnTo>
                    <a:pt x="38038" y="140830"/>
                  </a:lnTo>
                  <a:lnTo>
                    <a:pt x="33124" y="159593"/>
                  </a:lnTo>
                  <a:lnTo>
                    <a:pt x="27857" y="180060"/>
                  </a:lnTo>
                  <a:lnTo>
                    <a:pt x="22630" y="200568"/>
                  </a:lnTo>
                  <a:lnTo>
                    <a:pt x="17675" y="220134"/>
                  </a:lnTo>
                  <a:lnTo>
                    <a:pt x="13215" y="238488"/>
                  </a:lnTo>
                  <a:lnTo>
                    <a:pt x="9525" y="255721"/>
                  </a:lnTo>
                  <a:lnTo>
                    <a:pt x="6677" y="272047"/>
                  </a:lnTo>
                  <a:lnTo>
                    <a:pt x="4578" y="287688"/>
                  </a:lnTo>
                  <a:lnTo>
                    <a:pt x="3079" y="302834"/>
                  </a:lnTo>
                  <a:lnTo>
                    <a:pt x="2031" y="317629"/>
                  </a:lnTo>
                  <a:lnTo>
                    <a:pt x="1307" y="332181"/>
                  </a:lnTo>
                  <a:lnTo>
                    <a:pt x="813" y="346566"/>
                  </a:lnTo>
                  <a:lnTo>
                    <a:pt x="477" y="360838"/>
                  </a:lnTo>
                  <a:lnTo>
                    <a:pt x="250" y="375033"/>
                  </a:lnTo>
                  <a:lnTo>
                    <a:pt x="98" y="389176"/>
                  </a:lnTo>
                  <a:lnTo>
                    <a:pt x="0" y="403284"/>
                  </a:lnTo>
                  <a:lnTo>
                    <a:pt x="104" y="417369"/>
                  </a:lnTo>
                  <a:lnTo>
                    <a:pt x="707" y="431439"/>
                  </a:lnTo>
                  <a:lnTo>
                    <a:pt x="1938" y="445503"/>
                  </a:lnTo>
                  <a:lnTo>
                    <a:pt x="4089" y="459727"/>
                  </a:lnTo>
                  <a:lnTo>
                    <a:pt x="7669" y="474423"/>
                  </a:lnTo>
                  <a:lnTo>
                    <a:pt x="12822" y="489707"/>
                  </a:lnTo>
                  <a:lnTo>
                    <a:pt x="19385" y="505056"/>
                  </a:lnTo>
                  <a:lnTo>
                    <a:pt x="27078" y="519448"/>
                  </a:lnTo>
                  <a:lnTo>
                    <a:pt x="35626" y="532375"/>
                  </a:lnTo>
                  <a:lnTo>
                    <a:pt x="44957" y="543511"/>
                  </a:lnTo>
                  <a:lnTo>
                    <a:pt x="55198" y="552468"/>
                  </a:lnTo>
                  <a:lnTo>
                    <a:pt x="66344" y="559257"/>
                  </a:lnTo>
                  <a:lnTo>
                    <a:pt x="78268" y="563867"/>
                  </a:lnTo>
                  <a:lnTo>
                    <a:pt x="90804" y="566085"/>
                  </a:lnTo>
                  <a:lnTo>
                    <a:pt x="103789" y="566024"/>
                  </a:lnTo>
                  <a:lnTo>
                    <a:pt x="116934" y="563884"/>
                  </a:lnTo>
                  <a:lnTo>
                    <a:pt x="129831" y="559792"/>
                  </a:lnTo>
                  <a:lnTo>
                    <a:pt x="142273" y="554005"/>
                  </a:lnTo>
                  <a:lnTo>
                    <a:pt x="153915" y="546868"/>
                  </a:lnTo>
                  <a:lnTo>
                    <a:pt x="164208" y="538716"/>
                  </a:lnTo>
                  <a:lnTo>
                    <a:pt x="172987" y="529828"/>
                  </a:lnTo>
                  <a:lnTo>
                    <a:pt x="180560" y="520422"/>
                  </a:lnTo>
                  <a:lnTo>
                    <a:pt x="187503" y="510656"/>
                  </a:lnTo>
                  <a:lnTo>
                    <a:pt x="194214" y="500638"/>
                  </a:lnTo>
                  <a:lnTo>
                    <a:pt x="200724" y="490283"/>
                  </a:lnTo>
                  <a:lnTo>
                    <a:pt x="206804" y="479339"/>
                  </a:lnTo>
                  <a:lnTo>
                    <a:pt x="212342" y="467699"/>
                  </a:lnTo>
                  <a:lnTo>
                    <a:pt x="217367" y="454931"/>
                  </a:lnTo>
                  <a:lnTo>
                    <a:pt x="221969" y="440231"/>
                  </a:lnTo>
                  <a:lnTo>
                    <a:pt x="226248" y="423334"/>
                  </a:lnTo>
                  <a:lnTo>
                    <a:pt x="230291" y="404441"/>
                  </a:lnTo>
                  <a:lnTo>
                    <a:pt x="234165" y="383939"/>
                  </a:lnTo>
                  <a:lnTo>
                    <a:pt x="237914" y="362236"/>
                  </a:lnTo>
                  <a:lnTo>
                    <a:pt x="241246" y="340157"/>
                  </a:lnTo>
                  <a:lnTo>
                    <a:pt x="243572" y="318883"/>
                  </a:lnTo>
                  <a:lnTo>
                    <a:pt x="244660" y="298995"/>
                  </a:lnTo>
                  <a:lnTo>
                    <a:pt x="244915" y="280696"/>
                  </a:lnTo>
                  <a:lnTo>
                    <a:pt x="245163" y="264083"/>
                  </a:lnTo>
                  <a:lnTo>
                    <a:pt x="245852" y="249046"/>
                  </a:lnTo>
                  <a:lnTo>
                    <a:pt x="245795" y="236345"/>
                  </a:lnTo>
                  <a:lnTo>
                    <a:pt x="243318" y="228006"/>
                  </a:lnTo>
                  <a:lnTo>
                    <a:pt x="239211" y="225211"/>
                  </a:lnTo>
                  <a:lnTo>
                    <a:pt x="234881" y="227643"/>
                  </a:lnTo>
                  <a:lnTo>
                    <a:pt x="231123" y="234339"/>
                  </a:lnTo>
                  <a:lnTo>
                    <a:pt x="228335" y="244103"/>
                  </a:lnTo>
                  <a:lnTo>
                    <a:pt x="226783" y="255740"/>
                  </a:lnTo>
                  <a:lnTo>
                    <a:pt x="226456" y="268430"/>
                  </a:lnTo>
                  <a:lnTo>
                    <a:pt x="227172" y="281534"/>
                  </a:lnTo>
                  <a:lnTo>
                    <a:pt x="228702" y="294484"/>
                  </a:lnTo>
                  <a:lnTo>
                    <a:pt x="230833" y="307014"/>
                  </a:lnTo>
                  <a:lnTo>
                    <a:pt x="233395" y="319244"/>
                  </a:lnTo>
                  <a:lnTo>
                    <a:pt x="236258" y="331538"/>
                  </a:lnTo>
                  <a:lnTo>
                    <a:pt x="239330" y="344109"/>
                  </a:lnTo>
                  <a:lnTo>
                    <a:pt x="242545" y="356843"/>
                  </a:lnTo>
                  <a:lnTo>
                    <a:pt x="245856" y="369401"/>
                  </a:lnTo>
                  <a:lnTo>
                    <a:pt x="249236" y="381596"/>
                  </a:lnTo>
                  <a:lnTo>
                    <a:pt x="252829" y="393566"/>
                  </a:lnTo>
                  <a:lnTo>
                    <a:pt x="256927" y="405670"/>
                  </a:lnTo>
                  <a:lnTo>
                    <a:pt x="261651" y="418100"/>
                  </a:lnTo>
                  <a:lnTo>
                    <a:pt x="266959" y="430568"/>
                  </a:lnTo>
                  <a:lnTo>
                    <a:pt x="272747" y="442411"/>
                  </a:lnTo>
                  <a:lnTo>
                    <a:pt x="278901" y="453309"/>
                  </a:lnTo>
                  <a:lnTo>
                    <a:pt x="285321" y="463423"/>
                  </a:lnTo>
                  <a:lnTo>
                    <a:pt x="291929" y="473210"/>
                  </a:lnTo>
                  <a:lnTo>
                    <a:pt x="298670" y="482975"/>
                  </a:lnTo>
                  <a:lnTo>
                    <a:pt x="305500" y="492687"/>
                  </a:lnTo>
                  <a:lnTo>
                    <a:pt x="312392" y="502069"/>
                  </a:lnTo>
                  <a:lnTo>
                    <a:pt x="319316" y="510968"/>
                  </a:lnTo>
                  <a:lnTo>
                    <a:pt x="325956" y="519091"/>
                  </a:lnTo>
                  <a:lnTo>
                    <a:pt x="332362" y="526727"/>
                  </a:lnTo>
                  <a:lnTo>
                    <a:pt x="339094" y="534545"/>
                  </a:lnTo>
                  <a:lnTo>
                    <a:pt x="347229" y="54380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11823" y="2782572"/>
              <a:ext cx="225711" cy="378497"/>
            </a:xfrm>
            <a:custGeom>
              <a:avLst/>
              <a:gdLst/>
              <a:ahLst/>
              <a:cxnLst/>
              <a:rect l="0" t="0" r="0" b="0"/>
              <a:pathLst>
                <a:path w="225711" h="378497">
                  <a:moveTo>
                    <a:pt x="4612" y="49593"/>
                  </a:moveTo>
                  <a:lnTo>
                    <a:pt x="1812" y="61463"/>
                  </a:lnTo>
                  <a:lnTo>
                    <a:pt x="310" y="73872"/>
                  </a:lnTo>
                  <a:lnTo>
                    <a:pt x="0" y="88054"/>
                  </a:lnTo>
                  <a:lnTo>
                    <a:pt x="506" y="103589"/>
                  </a:lnTo>
                  <a:lnTo>
                    <a:pt x="1325" y="119585"/>
                  </a:lnTo>
                  <a:lnTo>
                    <a:pt x="2146" y="135468"/>
                  </a:lnTo>
                  <a:lnTo>
                    <a:pt x="3002" y="151016"/>
                  </a:lnTo>
                  <a:lnTo>
                    <a:pt x="4177" y="166203"/>
                  </a:lnTo>
                  <a:lnTo>
                    <a:pt x="5816" y="181090"/>
                  </a:lnTo>
                  <a:lnTo>
                    <a:pt x="7916" y="196239"/>
                  </a:lnTo>
                  <a:lnTo>
                    <a:pt x="10405" y="212634"/>
                  </a:lnTo>
                  <a:lnTo>
                    <a:pt x="13193" y="230705"/>
                  </a:lnTo>
                  <a:lnTo>
                    <a:pt x="16201" y="250067"/>
                  </a:lnTo>
                  <a:lnTo>
                    <a:pt x="19367" y="269829"/>
                  </a:lnTo>
                  <a:lnTo>
                    <a:pt x="22638" y="289412"/>
                  </a:lnTo>
                  <a:lnTo>
                    <a:pt x="25816" y="308440"/>
                  </a:lnTo>
                  <a:lnTo>
                    <a:pt x="28570" y="326590"/>
                  </a:lnTo>
                  <a:lnTo>
                    <a:pt x="30745" y="343764"/>
                  </a:lnTo>
                  <a:lnTo>
                    <a:pt x="32017" y="359089"/>
                  </a:lnTo>
                  <a:lnTo>
                    <a:pt x="31252" y="370821"/>
                  </a:lnTo>
                  <a:lnTo>
                    <a:pt x="28368" y="377548"/>
                  </a:lnTo>
                  <a:lnTo>
                    <a:pt x="25127" y="378496"/>
                  </a:lnTo>
                  <a:lnTo>
                    <a:pt x="22351" y="374350"/>
                  </a:lnTo>
                  <a:lnTo>
                    <a:pt x="20043" y="366579"/>
                  </a:lnTo>
                  <a:lnTo>
                    <a:pt x="17833" y="356857"/>
                  </a:lnTo>
                  <a:lnTo>
                    <a:pt x="15476" y="346282"/>
                  </a:lnTo>
                  <a:lnTo>
                    <a:pt x="13052" y="335251"/>
                  </a:lnTo>
                  <a:lnTo>
                    <a:pt x="10873" y="323702"/>
                  </a:lnTo>
                  <a:lnTo>
                    <a:pt x="9109" y="311583"/>
                  </a:lnTo>
                  <a:lnTo>
                    <a:pt x="7771" y="298457"/>
                  </a:lnTo>
                  <a:lnTo>
                    <a:pt x="6798" y="283499"/>
                  </a:lnTo>
                  <a:lnTo>
                    <a:pt x="6108" y="266426"/>
                  </a:lnTo>
                  <a:lnTo>
                    <a:pt x="5629" y="247581"/>
                  </a:lnTo>
                  <a:lnTo>
                    <a:pt x="5300" y="227642"/>
                  </a:lnTo>
                  <a:lnTo>
                    <a:pt x="5084" y="207125"/>
                  </a:lnTo>
                  <a:lnTo>
                    <a:pt x="5278" y="186487"/>
                  </a:lnTo>
                  <a:lnTo>
                    <a:pt x="6472" y="166185"/>
                  </a:lnTo>
                  <a:lnTo>
                    <a:pt x="8904" y="146434"/>
                  </a:lnTo>
                  <a:lnTo>
                    <a:pt x="12337" y="127563"/>
                  </a:lnTo>
                  <a:lnTo>
                    <a:pt x="16251" y="110102"/>
                  </a:lnTo>
                  <a:lnTo>
                    <a:pt x="20293" y="94207"/>
                  </a:lnTo>
                  <a:lnTo>
                    <a:pt x="24464" y="79716"/>
                  </a:lnTo>
                  <a:lnTo>
                    <a:pt x="29015" y="66354"/>
                  </a:lnTo>
                  <a:lnTo>
                    <a:pt x="34079" y="53846"/>
                  </a:lnTo>
                  <a:lnTo>
                    <a:pt x="39801" y="42120"/>
                  </a:lnTo>
                  <a:lnTo>
                    <a:pt x="46407" y="31303"/>
                  </a:lnTo>
                  <a:lnTo>
                    <a:pt x="53930" y="21406"/>
                  </a:lnTo>
                  <a:lnTo>
                    <a:pt x="62256" y="12791"/>
                  </a:lnTo>
                  <a:lnTo>
                    <a:pt x="71215" y="6215"/>
                  </a:lnTo>
                  <a:lnTo>
                    <a:pt x="80653" y="1918"/>
                  </a:lnTo>
                  <a:lnTo>
                    <a:pt x="90599" y="0"/>
                  </a:lnTo>
                  <a:lnTo>
                    <a:pt x="101260" y="675"/>
                  </a:lnTo>
                  <a:lnTo>
                    <a:pt x="112678" y="3805"/>
                  </a:lnTo>
                  <a:lnTo>
                    <a:pt x="124278" y="9313"/>
                  </a:lnTo>
                  <a:lnTo>
                    <a:pt x="134999" y="17346"/>
                  </a:lnTo>
                  <a:lnTo>
                    <a:pt x="144322" y="27737"/>
                  </a:lnTo>
                  <a:lnTo>
                    <a:pt x="152394" y="39762"/>
                  </a:lnTo>
                  <a:lnTo>
                    <a:pt x="159738" y="52355"/>
                  </a:lnTo>
                  <a:lnTo>
                    <a:pt x="166749" y="64855"/>
                  </a:lnTo>
                  <a:lnTo>
                    <a:pt x="173477" y="77006"/>
                  </a:lnTo>
                  <a:lnTo>
                    <a:pt x="179710" y="88773"/>
                  </a:lnTo>
                  <a:lnTo>
                    <a:pt x="185355" y="100204"/>
                  </a:lnTo>
                  <a:lnTo>
                    <a:pt x="190453" y="111372"/>
                  </a:lnTo>
                  <a:lnTo>
                    <a:pt x="195105" y="122347"/>
                  </a:lnTo>
                  <a:lnTo>
                    <a:pt x="199417" y="133186"/>
                  </a:lnTo>
                  <a:lnTo>
                    <a:pt x="203482" y="144097"/>
                  </a:lnTo>
                  <a:lnTo>
                    <a:pt x="207373" y="155415"/>
                  </a:lnTo>
                  <a:lnTo>
                    <a:pt x="211136" y="167301"/>
                  </a:lnTo>
                  <a:lnTo>
                    <a:pt x="214648" y="180065"/>
                  </a:lnTo>
                  <a:lnTo>
                    <a:pt x="217627" y="194230"/>
                  </a:lnTo>
                  <a:lnTo>
                    <a:pt x="219962" y="209945"/>
                  </a:lnTo>
                  <a:lnTo>
                    <a:pt x="221699" y="226889"/>
                  </a:lnTo>
                  <a:lnTo>
                    <a:pt x="222948" y="244480"/>
                  </a:lnTo>
                  <a:lnTo>
                    <a:pt x="223825" y="262305"/>
                  </a:lnTo>
                  <a:lnTo>
                    <a:pt x="224432" y="280001"/>
                  </a:lnTo>
                  <a:lnTo>
                    <a:pt x="224847" y="297181"/>
                  </a:lnTo>
                  <a:lnTo>
                    <a:pt x="225130" y="313678"/>
                  </a:lnTo>
                  <a:lnTo>
                    <a:pt x="225321" y="328925"/>
                  </a:lnTo>
                  <a:lnTo>
                    <a:pt x="225470" y="343358"/>
                  </a:lnTo>
                  <a:lnTo>
                    <a:pt x="225593" y="358244"/>
                  </a:lnTo>
                  <a:lnTo>
                    <a:pt x="225710" y="37597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97092" y="2315691"/>
              <a:ext cx="249621" cy="821539"/>
            </a:xfrm>
            <a:custGeom>
              <a:avLst/>
              <a:gdLst/>
              <a:ahLst/>
              <a:cxnLst/>
              <a:rect l="0" t="0" r="0" b="0"/>
              <a:pathLst>
                <a:path w="249621" h="821539">
                  <a:moveTo>
                    <a:pt x="145768" y="558588"/>
                  </a:moveTo>
                  <a:lnTo>
                    <a:pt x="148500" y="549787"/>
                  </a:lnTo>
                  <a:lnTo>
                    <a:pt x="149362" y="541441"/>
                  </a:lnTo>
                  <a:lnTo>
                    <a:pt x="148372" y="532746"/>
                  </a:lnTo>
                  <a:lnTo>
                    <a:pt x="145833" y="523798"/>
                  </a:lnTo>
                  <a:lnTo>
                    <a:pt x="142049" y="514951"/>
                  </a:lnTo>
                  <a:lnTo>
                    <a:pt x="137304" y="506426"/>
                  </a:lnTo>
                  <a:lnTo>
                    <a:pt x="131526" y="498756"/>
                  </a:lnTo>
                  <a:lnTo>
                    <a:pt x="124298" y="492824"/>
                  </a:lnTo>
                  <a:lnTo>
                    <a:pt x="115524" y="488958"/>
                  </a:lnTo>
                  <a:lnTo>
                    <a:pt x="105702" y="487161"/>
                  </a:lnTo>
                  <a:lnTo>
                    <a:pt x="95725" y="487386"/>
                  </a:lnTo>
                  <a:lnTo>
                    <a:pt x="86123" y="489396"/>
                  </a:lnTo>
                  <a:lnTo>
                    <a:pt x="76898" y="493167"/>
                  </a:lnTo>
                  <a:lnTo>
                    <a:pt x="67717" y="498963"/>
                  </a:lnTo>
                  <a:lnTo>
                    <a:pt x="58366" y="506743"/>
                  </a:lnTo>
                  <a:lnTo>
                    <a:pt x="49103" y="516049"/>
                  </a:lnTo>
                  <a:lnTo>
                    <a:pt x="40556" y="526203"/>
                  </a:lnTo>
                  <a:lnTo>
                    <a:pt x="33025" y="536734"/>
                  </a:lnTo>
                  <a:lnTo>
                    <a:pt x="26493" y="547396"/>
                  </a:lnTo>
                  <a:lnTo>
                    <a:pt x="20796" y="558080"/>
                  </a:lnTo>
                  <a:lnTo>
                    <a:pt x="15748" y="568759"/>
                  </a:lnTo>
                  <a:lnTo>
                    <a:pt x="11340" y="579914"/>
                  </a:lnTo>
                  <a:lnTo>
                    <a:pt x="7744" y="592468"/>
                  </a:lnTo>
                  <a:lnTo>
                    <a:pt x="4988" y="606804"/>
                  </a:lnTo>
                  <a:lnTo>
                    <a:pt x="2966" y="622503"/>
                  </a:lnTo>
                  <a:lnTo>
                    <a:pt x="1524" y="638653"/>
                  </a:lnTo>
                  <a:lnTo>
                    <a:pt x="522" y="654657"/>
                  </a:lnTo>
                  <a:lnTo>
                    <a:pt x="0" y="670130"/>
                  </a:lnTo>
                  <a:lnTo>
                    <a:pt x="175" y="684739"/>
                  </a:lnTo>
                  <a:lnTo>
                    <a:pt x="1111" y="698415"/>
                  </a:lnTo>
                  <a:lnTo>
                    <a:pt x="2893" y="711428"/>
                  </a:lnTo>
                  <a:lnTo>
                    <a:pt x="5692" y="724254"/>
                  </a:lnTo>
                  <a:lnTo>
                    <a:pt x="9507" y="737184"/>
                  </a:lnTo>
                  <a:lnTo>
                    <a:pt x="14358" y="750161"/>
                  </a:lnTo>
                  <a:lnTo>
                    <a:pt x="20364" y="762881"/>
                  </a:lnTo>
                  <a:lnTo>
                    <a:pt x="27478" y="775171"/>
                  </a:lnTo>
                  <a:lnTo>
                    <a:pt x="35526" y="786696"/>
                  </a:lnTo>
                  <a:lnTo>
                    <a:pt x="44297" y="796903"/>
                  </a:lnTo>
                  <a:lnTo>
                    <a:pt x="53604" y="805607"/>
                  </a:lnTo>
                  <a:lnTo>
                    <a:pt x="63293" y="812619"/>
                  </a:lnTo>
                  <a:lnTo>
                    <a:pt x="73249" y="817588"/>
                  </a:lnTo>
                  <a:lnTo>
                    <a:pt x="83385" y="820518"/>
                  </a:lnTo>
                  <a:lnTo>
                    <a:pt x="93479" y="821538"/>
                  </a:lnTo>
                  <a:lnTo>
                    <a:pt x="103184" y="820719"/>
                  </a:lnTo>
                  <a:lnTo>
                    <a:pt x="112346" y="818265"/>
                  </a:lnTo>
                  <a:lnTo>
                    <a:pt x="121142" y="813840"/>
                  </a:lnTo>
                  <a:lnTo>
                    <a:pt x="129970" y="806532"/>
                  </a:lnTo>
                  <a:lnTo>
                    <a:pt x="139051" y="796108"/>
                  </a:lnTo>
                  <a:lnTo>
                    <a:pt x="148118" y="783395"/>
                  </a:lnTo>
                  <a:lnTo>
                    <a:pt x="156526" y="769876"/>
                  </a:lnTo>
                  <a:lnTo>
                    <a:pt x="163964" y="756484"/>
                  </a:lnTo>
                  <a:lnTo>
                    <a:pt x="170603" y="743260"/>
                  </a:lnTo>
                  <a:lnTo>
                    <a:pt x="176902" y="729643"/>
                  </a:lnTo>
                  <a:lnTo>
                    <a:pt x="183173" y="715305"/>
                  </a:lnTo>
                  <a:lnTo>
                    <a:pt x="189386" y="700371"/>
                  </a:lnTo>
                  <a:lnTo>
                    <a:pt x="195264" y="685253"/>
                  </a:lnTo>
                  <a:lnTo>
                    <a:pt x="200667" y="670213"/>
                  </a:lnTo>
                  <a:lnTo>
                    <a:pt x="205602" y="655025"/>
                  </a:lnTo>
                  <a:lnTo>
                    <a:pt x="210144" y="639083"/>
                  </a:lnTo>
                  <a:lnTo>
                    <a:pt x="214382" y="622102"/>
                  </a:lnTo>
                  <a:lnTo>
                    <a:pt x="218397" y="604274"/>
                  </a:lnTo>
                  <a:lnTo>
                    <a:pt x="222254" y="586075"/>
                  </a:lnTo>
                  <a:lnTo>
                    <a:pt x="226000" y="567825"/>
                  </a:lnTo>
                  <a:lnTo>
                    <a:pt x="229669" y="549501"/>
                  </a:lnTo>
                  <a:lnTo>
                    <a:pt x="233286" y="530834"/>
                  </a:lnTo>
                  <a:lnTo>
                    <a:pt x="236863" y="511685"/>
                  </a:lnTo>
                  <a:lnTo>
                    <a:pt x="240249" y="492062"/>
                  </a:lnTo>
                  <a:lnTo>
                    <a:pt x="243142" y="472043"/>
                  </a:lnTo>
                  <a:lnTo>
                    <a:pt x="245421" y="451719"/>
                  </a:lnTo>
                  <a:lnTo>
                    <a:pt x="247119" y="431170"/>
                  </a:lnTo>
                  <a:lnTo>
                    <a:pt x="248341" y="410462"/>
                  </a:lnTo>
                  <a:lnTo>
                    <a:pt x="249197" y="389643"/>
                  </a:lnTo>
                  <a:lnTo>
                    <a:pt x="249620" y="368747"/>
                  </a:lnTo>
                  <a:lnTo>
                    <a:pt x="249379" y="347798"/>
                  </a:lnTo>
                  <a:lnTo>
                    <a:pt x="248408" y="326814"/>
                  </a:lnTo>
                  <a:lnTo>
                    <a:pt x="246943" y="305806"/>
                  </a:lnTo>
                  <a:lnTo>
                    <a:pt x="245421" y="284782"/>
                  </a:lnTo>
                  <a:lnTo>
                    <a:pt x="244094" y="263751"/>
                  </a:lnTo>
                  <a:lnTo>
                    <a:pt x="242712" y="242882"/>
                  </a:lnTo>
                  <a:lnTo>
                    <a:pt x="240646" y="222483"/>
                  </a:lnTo>
                  <a:lnTo>
                    <a:pt x="237592" y="202690"/>
                  </a:lnTo>
                  <a:lnTo>
                    <a:pt x="233726" y="183636"/>
                  </a:lnTo>
                  <a:lnTo>
                    <a:pt x="229513" y="165526"/>
                  </a:lnTo>
                  <a:lnTo>
                    <a:pt x="225270" y="148381"/>
                  </a:lnTo>
                  <a:lnTo>
                    <a:pt x="221134" y="132069"/>
                  </a:lnTo>
                  <a:lnTo>
                    <a:pt x="217138" y="116414"/>
                  </a:lnTo>
                  <a:lnTo>
                    <a:pt x="213264" y="101252"/>
                  </a:lnTo>
                  <a:lnTo>
                    <a:pt x="209325" y="86610"/>
                  </a:lnTo>
                  <a:lnTo>
                    <a:pt x="204987" y="72690"/>
                  </a:lnTo>
                  <a:lnTo>
                    <a:pt x="200100" y="59545"/>
                  </a:lnTo>
                  <a:lnTo>
                    <a:pt x="194681" y="47090"/>
                  </a:lnTo>
                  <a:lnTo>
                    <a:pt x="188817" y="35186"/>
                  </a:lnTo>
                  <a:lnTo>
                    <a:pt x="182609" y="23717"/>
                  </a:lnTo>
                  <a:lnTo>
                    <a:pt x="175982" y="13388"/>
                  </a:lnTo>
                  <a:lnTo>
                    <a:pt x="168702" y="5647"/>
                  </a:lnTo>
                  <a:lnTo>
                    <a:pt x="160703" y="1090"/>
                  </a:lnTo>
                  <a:lnTo>
                    <a:pt x="152382" y="0"/>
                  </a:lnTo>
                  <a:lnTo>
                    <a:pt x="144483" y="2759"/>
                  </a:lnTo>
                  <a:lnTo>
                    <a:pt x="137400" y="9185"/>
                  </a:lnTo>
                  <a:lnTo>
                    <a:pt x="131341" y="19007"/>
                  </a:lnTo>
                  <a:lnTo>
                    <a:pt x="126495" y="32145"/>
                  </a:lnTo>
                  <a:lnTo>
                    <a:pt x="122832" y="48224"/>
                  </a:lnTo>
                  <a:lnTo>
                    <a:pt x="120168" y="66354"/>
                  </a:lnTo>
                  <a:lnTo>
                    <a:pt x="118281" y="85343"/>
                  </a:lnTo>
                  <a:lnTo>
                    <a:pt x="116968" y="104440"/>
                  </a:lnTo>
                  <a:lnTo>
                    <a:pt x="116066" y="123326"/>
                  </a:lnTo>
                  <a:lnTo>
                    <a:pt x="115451" y="141920"/>
                  </a:lnTo>
                  <a:lnTo>
                    <a:pt x="115039" y="160247"/>
                  </a:lnTo>
                  <a:lnTo>
                    <a:pt x="114931" y="178521"/>
                  </a:lnTo>
                  <a:lnTo>
                    <a:pt x="115390" y="197105"/>
                  </a:lnTo>
                  <a:lnTo>
                    <a:pt x="116517" y="216174"/>
                  </a:lnTo>
                  <a:lnTo>
                    <a:pt x="118257" y="235730"/>
                  </a:lnTo>
                  <a:lnTo>
                    <a:pt x="120497" y="255698"/>
                  </a:lnTo>
                  <a:lnTo>
                    <a:pt x="123115" y="275986"/>
                  </a:lnTo>
                  <a:lnTo>
                    <a:pt x="126008" y="296508"/>
                  </a:lnTo>
                  <a:lnTo>
                    <a:pt x="129096" y="317198"/>
                  </a:lnTo>
                  <a:lnTo>
                    <a:pt x="132319" y="338005"/>
                  </a:lnTo>
                  <a:lnTo>
                    <a:pt x="135635" y="358893"/>
                  </a:lnTo>
                  <a:lnTo>
                    <a:pt x="139013" y="379836"/>
                  </a:lnTo>
                  <a:lnTo>
                    <a:pt x="142431" y="400816"/>
                  </a:lnTo>
                  <a:lnTo>
                    <a:pt x="145708" y="421822"/>
                  </a:lnTo>
                  <a:lnTo>
                    <a:pt x="148530" y="442844"/>
                  </a:lnTo>
                  <a:lnTo>
                    <a:pt x="150769" y="463878"/>
                  </a:lnTo>
                  <a:lnTo>
                    <a:pt x="152781" y="484920"/>
                  </a:lnTo>
                  <a:lnTo>
                    <a:pt x="155279" y="505967"/>
                  </a:lnTo>
                  <a:lnTo>
                    <a:pt x="158627" y="527008"/>
                  </a:lnTo>
                  <a:lnTo>
                    <a:pt x="162691" y="547714"/>
                  </a:lnTo>
                  <a:lnTo>
                    <a:pt x="167038" y="567472"/>
                  </a:lnTo>
                  <a:lnTo>
                    <a:pt x="171370" y="586020"/>
                  </a:lnTo>
                  <a:lnTo>
                    <a:pt x="175565" y="603424"/>
                  </a:lnTo>
                  <a:lnTo>
                    <a:pt x="179602" y="619887"/>
                  </a:lnTo>
                  <a:lnTo>
                    <a:pt x="183498" y="635623"/>
                  </a:lnTo>
                  <a:lnTo>
                    <a:pt x="187324" y="650606"/>
                  </a:lnTo>
                  <a:lnTo>
                    <a:pt x="191672" y="666249"/>
                  </a:lnTo>
                  <a:lnTo>
                    <a:pt x="198044" y="686165"/>
                  </a:lnTo>
                  <a:lnTo>
                    <a:pt x="208939" y="71651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37798" y="2304328"/>
              <a:ext cx="452669" cy="843520"/>
            </a:xfrm>
            <a:custGeom>
              <a:avLst/>
              <a:gdLst/>
              <a:ahLst/>
              <a:cxnLst/>
              <a:rect l="0" t="0" r="0" b="0"/>
              <a:pathLst>
                <a:path w="452669" h="843520">
                  <a:moveTo>
                    <a:pt x="400025" y="96169"/>
                  </a:moveTo>
                  <a:lnTo>
                    <a:pt x="394158" y="90234"/>
                  </a:lnTo>
                  <a:lnTo>
                    <a:pt x="388593" y="84030"/>
                  </a:lnTo>
                  <a:lnTo>
                    <a:pt x="382790" y="76939"/>
                  </a:lnTo>
                  <a:lnTo>
                    <a:pt x="376536" y="69171"/>
                  </a:lnTo>
                  <a:lnTo>
                    <a:pt x="369558" y="61173"/>
                  </a:lnTo>
                  <a:lnTo>
                    <a:pt x="361768" y="53232"/>
                  </a:lnTo>
                  <a:lnTo>
                    <a:pt x="352921" y="45458"/>
                  </a:lnTo>
                  <a:lnTo>
                    <a:pt x="342545" y="37864"/>
                  </a:lnTo>
                  <a:lnTo>
                    <a:pt x="330525" y="30432"/>
                  </a:lnTo>
                  <a:lnTo>
                    <a:pt x="317046" y="23290"/>
                  </a:lnTo>
                  <a:lnTo>
                    <a:pt x="302403" y="16713"/>
                  </a:lnTo>
                  <a:lnTo>
                    <a:pt x="286888" y="10815"/>
                  </a:lnTo>
                  <a:lnTo>
                    <a:pt x="270743" y="5871"/>
                  </a:lnTo>
                  <a:lnTo>
                    <a:pt x="254153" y="2380"/>
                  </a:lnTo>
                  <a:lnTo>
                    <a:pt x="237264" y="479"/>
                  </a:lnTo>
                  <a:lnTo>
                    <a:pt x="220502" y="0"/>
                  </a:lnTo>
                  <a:lnTo>
                    <a:pt x="204546" y="659"/>
                  </a:lnTo>
                  <a:lnTo>
                    <a:pt x="189708" y="2177"/>
                  </a:lnTo>
                  <a:lnTo>
                    <a:pt x="176117" y="4482"/>
                  </a:lnTo>
                  <a:lnTo>
                    <a:pt x="163900" y="7698"/>
                  </a:lnTo>
                  <a:lnTo>
                    <a:pt x="152977" y="11822"/>
                  </a:lnTo>
                  <a:lnTo>
                    <a:pt x="143131" y="16725"/>
                  </a:lnTo>
                  <a:lnTo>
                    <a:pt x="134116" y="22240"/>
                  </a:lnTo>
                  <a:lnTo>
                    <a:pt x="125710" y="28211"/>
                  </a:lnTo>
                  <a:lnTo>
                    <a:pt x="117739" y="34508"/>
                  </a:lnTo>
                  <a:lnTo>
                    <a:pt x="110072" y="41035"/>
                  </a:lnTo>
                  <a:lnTo>
                    <a:pt x="102615" y="47725"/>
                  </a:lnTo>
                  <a:lnTo>
                    <a:pt x="95300" y="54691"/>
                  </a:lnTo>
                  <a:lnTo>
                    <a:pt x="88083" y="62207"/>
                  </a:lnTo>
                  <a:lnTo>
                    <a:pt x="80930" y="70382"/>
                  </a:lnTo>
                  <a:lnTo>
                    <a:pt x="73822" y="79331"/>
                  </a:lnTo>
                  <a:lnTo>
                    <a:pt x="66743" y="89250"/>
                  </a:lnTo>
                  <a:lnTo>
                    <a:pt x="59689" y="100147"/>
                  </a:lnTo>
                  <a:lnTo>
                    <a:pt x="52816" y="111890"/>
                  </a:lnTo>
                  <a:lnTo>
                    <a:pt x="46428" y="124296"/>
                  </a:lnTo>
                  <a:lnTo>
                    <a:pt x="40650" y="137196"/>
                  </a:lnTo>
                  <a:lnTo>
                    <a:pt x="35449" y="150451"/>
                  </a:lnTo>
                  <a:lnTo>
                    <a:pt x="30721" y="163954"/>
                  </a:lnTo>
                  <a:lnTo>
                    <a:pt x="26354" y="177630"/>
                  </a:lnTo>
                  <a:lnTo>
                    <a:pt x="22251" y="191423"/>
                  </a:lnTo>
                  <a:lnTo>
                    <a:pt x="18335" y="205297"/>
                  </a:lnTo>
                  <a:lnTo>
                    <a:pt x="14554" y="219229"/>
                  </a:lnTo>
                  <a:lnTo>
                    <a:pt x="11030" y="233366"/>
                  </a:lnTo>
                  <a:lnTo>
                    <a:pt x="8043" y="248002"/>
                  </a:lnTo>
                  <a:lnTo>
                    <a:pt x="5702" y="263261"/>
                  </a:lnTo>
                  <a:lnTo>
                    <a:pt x="3962" y="279102"/>
                  </a:lnTo>
                  <a:lnTo>
                    <a:pt x="2710" y="295422"/>
                  </a:lnTo>
                  <a:lnTo>
                    <a:pt x="1831" y="312106"/>
                  </a:lnTo>
                  <a:lnTo>
                    <a:pt x="1223" y="329056"/>
                  </a:lnTo>
                  <a:lnTo>
                    <a:pt x="808" y="346194"/>
                  </a:lnTo>
                  <a:lnTo>
                    <a:pt x="524" y="363468"/>
                  </a:lnTo>
                  <a:lnTo>
                    <a:pt x="333" y="381000"/>
                  </a:lnTo>
                  <a:lnTo>
                    <a:pt x="205" y="399069"/>
                  </a:lnTo>
                  <a:lnTo>
                    <a:pt x="117" y="417780"/>
                  </a:lnTo>
                  <a:lnTo>
                    <a:pt x="60" y="436923"/>
                  </a:lnTo>
                  <a:lnTo>
                    <a:pt x="21" y="456081"/>
                  </a:lnTo>
                  <a:lnTo>
                    <a:pt x="0" y="475005"/>
                  </a:lnTo>
                  <a:lnTo>
                    <a:pt x="155" y="493628"/>
                  </a:lnTo>
                  <a:lnTo>
                    <a:pt x="792" y="511972"/>
                  </a:lnTo>
                  <a:lnTo>
                    <a:pt x="2033" y="530091"/>
                  </a:lnTo>
                  <a:lnTo>
                    <a:pt x="3680" y="548038"/>
                  </a:lnTo>
                  <a:lnTo>
                    <a:pt x="5325" y="565862"/>
                  </a:lnTo>
                  <a:lnTo>
                    <a:pt x="6729" y="583598"/>
                  </a:lnTo>
                  <a:lnTo>
                    <a:pt x="7994" y="601274"/>
                  </a:lnTo>
                  <a:lnTo>
                    <a:pt x="9449" y="618908"/>
                  </a:lnTo>
                  <a:lnTo>
                    <a:pt x="11284" y="636509"/>
                  </a:lnTo>
                  <a:lnTo>
                    <a:pt x="13687" y="653923"/>
                  </a:lnTo>
                  <a:lnTo>
                    <a:pt x="16911" y="670848"/>
                  </a:lnTo>
                  <a:lnTo>
                    <a:pt x="21007" y="687155"/>
                  </a:lnTo>
                  <a:lnTo>
                    <a:pt x="25707" y="702716"/>
                  </a:lnTo>
                  <a:lnTo>
                    <a:pt x="30548" y="717327"/>
                  </a:lnTo>
                  <a:lnTo>
                    <a:pt x="35248" y="730970"/>
                  </a:lnTo>
                  <a:lnTo>
                    <a:pt x="39877" y="743778"/>
                  </a:lnTo>
                  <a:lnTo>
                    <a:pt x="44743" y="755926"/>
                  </a:lnTo>
                  <a:lnTo>
                    <a:pt x="50022" y="767585"/>
                  </a:lnTo>
                  <a:lnTo>
                    <a:pt x="55890" y="778892"/>
                  </a:lnTo>
                  <a:lnTo>
                    <a:pt x="62594" y="789952"/>
                  </a:lnTo>
                  <a:lnTo>
                    <a:pt x="70188" y="800831"/>
                  </a:lnTo>
                  <a:lnTo>
                    <a:pt x="78731" y="811257"/>
                  </a:lnTo>
                  <a:lnTo>
                    <a:pt x="88368" y="820653"/>
                  </a:lnTo>
                  <a:lnTo>
                    <a:pt x="99074" y="828775"/>
                  </a:lnTo>
                  <a:lnTo>
                    <a:pt x="110687" y="835381"/>
                  </a:lnTo>
                  <a:lnTo>
                    <a:pt x="123006" y="840069"/>
                  </a:lnTo>
                  <a:lnTo>
                    <a:pt x="135846" y="842802"/>
                  </a:lnTo>
                  <a:lnTo>
                    <a:pt x="149061" y="843519"/>
                  </a:lnTo>
                  <a:lnTo>
                    <a:pt x="162538" y="841964"/>
                  </a:lnTo>
                  <a:lnTo>
                    <a:pt x="176186" y="838220"/>
                  </a:lnTo>
                  <a:lnTo>
                    <a:pt x="189622" y="832794"/>
                  </a:lnTo>
                  <a:lnTo>
                    <a:pt x="202191" y="826405"/>
                  </a:lnTo>
                  <a:lnTo>
                    <a:pt x="213611" y="819559"/>
                  </a:lnTo>
                  <a:lnTo>
                    <a:pt x="224094" y="812525"/>
                  </a:lnTo>
                  <a:lnTo>
                    <a:pt x="234135" y="805431"/>
                  </a:lnTo>
                  <a:lnTo>
                    <a:pt x="244075" y="798330"/>
                  </a:lnTo>
                  <a:lnTo>
                    <a:pt x="253906" y="791240"/>
                  </a:lnTo>
                  <a:lnTo>
                    <a:pt x="263368" y="784165"/>
                  </a:lnTo>
                  <a:lnTo>
                    <a:pt x="272325" y="777100"/>
                  </a:lnTo>
                  <a:lnTo>
                    <a:pt x="280630" y="769880"/>
                  </a:lnTo>
                  <a:lnTo>
                    <a:pt x="288055" y="762192"/>
                  </a:lnTo>
                  <a:lnTo>
                    <a:pt x="294569" y="753906"/>
                  </a:lnTo>
                  <a:lnTo>
                    <a:pt x="300451" y="745051"/>
                  </a:lnTo>
                  <a:lnTo>
                    <a:pt x="306176" y="735729"/>
                  </a:lnTo>
                  <a:lnTo>
                    <a:pt x="312033" y="726041"/>
                  </a:lnTo>
                  <a:lnTo>
                    <a:pt x="318122" y="715755"/>
                  </a:lnTo>
                  <a:lnTo>
                    <a:pt x="324443" y="704333"/>
                  </a:lnTo>
                  <a:lnTo>
                    <a:pt x="330948" y="691572"/>
                  </a:lnTo>
                  <a:lnTo>
                    <a:pt x="337267" y="677578"/>
                  </a:lnTo>
                  <a:lnTo>
                    <a:pt x="342743" y="662581"/>
                  </a:lnTo>
                  <a:lnTo>
                    <a:pt x="347086" y="646829"/>
                  </a:lnTo>
                  <a:lnTo>
                    <a:pt x="350339" y="630693"/>
                  </a:lnTo>
                  <a:lnTo>
                    <a:pt x="352687" y="614641"/>
                  </a:lnTo>
                  <a:lnTo>
                    <a:pt x="354333" y="598923"/>
                  </a:lnTo>
                  <a:lnTo>
                    <a:pt x="355134" y="583590"/>
                  </a:lnTo>
                  <a:lnTo>
                    <a:pt x="354624" y="568601"/>
                  </a:lnTo>
                  <a:lnTo>
                    <a:pt x="352647" y="553895"/>
                  </a:lnTo>
                  <a:lnTo>
                    <a:pt x="349186" y="539730"/>
                  </a:lnTo>
                  <a:lnTo>
                    <a:pt x="344188" y="526663"/>
                  </a:lnTo>
                  <a:lnTo>
                    <a:pt x="337783" y="514909"/>
                  </a:lnTo>
                  <a:lnTo>
                    <a:pt x="330058" y="504371"/>
                  </a:lnTo>
                  <a:lnTo>
                    <a:pt x="320977" y="494823"/>
                  </a:lnTo>
                  <a:lnTo>
                    <a:pt x="310649" y="486038"/>
                  </a:lnTo>
                  <a:lnTo>
                    <a:pt x="299291" y="478136"/>
                  </a:lnTo>
                  <a:lnTo>
                    <a:pt x="287144" y="471573"/>
                  </a:lnTo>
                  <a:lnTo>
                    <a:pt x="274423" y="466494"/>
                  </a:lnTo>
                  <a:lnTo>
                    <a:pt x="261458" y="462912"/>
                  </a:lnTo>
                  <a:lnTo>
                    <a:pt x="248681" y="460874"/>
                  </a:lnTo>
                  <a:lnTo>
                    <a:pt x="236325" y="460260"/>
                  </a:lnTo>
                  <a:lnTo>
                    <a:pt x="224910" y="461304"/>
                  </a:lnTo>
                  <a:lnTo>
                    <a:pt x="215301" y="464657"/>
                  </a:lnTo>
                  <a:lnTo>
                    <a:pt x="207819" y="470461"/>
                  </a:lnTo>
                  <a:lnTo>
                    <a:pt x="202778" y="478103"/>
                  </a:lnTo>
                  <a:lnTo>
                    <a:pt x="200735" y="486526"/>
                  </a:lnTo>
                  <a:lnTo>
                    <a:pt x="201702" y="495028"/>
                  </a:lnTo>
                  <a:lnTo>
                    <a:pt x="205416" y="502986"/>
                  </a:lnTo>
                  <a:lnTo>
                    <a:pt x="211631" y="509711"/>
                  </a:lnTo>
                  <a:lnTo>
                    <a:pt x="219953" y="514965"/>
                  </a:lnTo>
                  <a:lnTo>
                    <a:pt x="229926" y="518863"/>
                  </a:lnTo>
                  <a:lnTo>
                    <a:pt x="241127" y="521660"/>
                  </a:lnTo>
                  <a:lnTo>
                    <a:pt x="253215" y="523623"/>
                  </a:lnTo>
                  <a:lnTo>
                    <a:pt x="266091" y="524981"/>
                  </a:lnTo>
                  <a:lnTo>
                    <a:pt x="279873" y="525910"/>
                  </a:lnTo>
                  <a:lnTo>
                    <a:pt x="294549" y="526541"/>
                  </a:lnTo>
                  <a:lnTo>
                    <a:pt x="309828" y="526967"/>
                  </a:lnTo>
                  <a:lnTo>
                    <a:pt x="325239" y="527254"/>
                  </a:lnTo>
                  <a:lnTo>
                    <a:pt x="340495" y="527443"/>
                  </a:lnTo>
                  <a:lnTo>
                    <a:pt x="355502" y="527399"/>
                  </a:lnTo>
                  <a:lnTo>
                    <a:pt x="370266" y="526837"/>
                  </a:lnTo>
                  <a:lnTo>
                    <a:pt x="384812" y="525647"/>
                  </a:lnTo>
                  <a:lnTo>
                    <a:pt x="398779" y="524024"/>
                  </a:lnTo>
                  <a:lnTo>
                    <a:pt x="412875" y="522228"/>
                  </a:lnTo>
                  <a:lnTo>
                    <a:pt x="429460" y="520098"/>
                  </a:lnTo>
                  <a:lnTo>
                    <a:pt x="452668" y="51730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75672" y="2811108"/>
              <a:ext cx="146422" cy="305308"/>
            </a:xfrm>
            <a:custGeom>
              <a:avLst/>
              <a:gdLst/>
              <a:ahLst/>
              <a:cxnLst/>
              <a:rect l="0" t="0" r="0" b="0"/>
              <a:pathLst>
                <a:path w="146422" h="305308">
                  <a:moveTo>
                    <a:pt x="9551" y="126342"/>
                  </a:moveTo>
                  <a:lnTo>
                    <a:pt x="12418" y="141011"/>
                  </a:lnTo>
                  <a:lnTo>
                    <a:pt x="14560" y="154923"/>
                  </a:lnTo>
                  <a:lnTo>
                    <a:pt x="16167" y="169411"/>
                  </a:lnTo>
                  <a:lnTo>
                    <a:pt x="17520" y="184267"/>
                  </a:lnTo>
                  <a:lnTo>
                    <a:pt x="19017" y="198796"/>
                  </a:lnTo>
                  <a:lnTo>
                    <a:pt x="20868" y="212614"/>
                  </a:lnTo>
                  <a:lnTo>
                    <a:pt x="23108" y="225826"/>
                  </a:lnTo>
                  <a:lnTo>
                    <a:pt x="25688" y="238837"/>
                  </a:lnTo>
                  <a:lnTo>
                    <a:pt x="28538" y="251918"/>
                  </a:lnTo>
                  <a:lnTo>
                    <a:pt x="31587" y="265008"/>
                  </a:lnTo>
                  <a:lnTo>
                    <a:pt x="34779" y="277809"/>
                  </a:lnTo>
                  <a:lnTo>
                    <a:pt x="38035" y="290121"/>
                  </a:lnTo>
                  <a:lnTo>
                    <a:pt x="39985" y="300285"/>
                  </a:lnTo>
                  <a:lnTo>
                    <a:pt x="39298" y="305307"/>
                  </a:lnTo>
                  <a:lnTo>
                    <a:pt x="37031" y="304344"/>
                  </a:lnTo>
                  <a:lnTo>
                    <a:pt x="34024" y="298410"/>
                  </a:lnTo>
                  <a:lnTo>
                    <a:pt x="30523" y="288830"/>
                  </a:lnTo>
                  <a:lnTo>
                    <a:pt x="26408" y="276693"/>
                  </a:lnTo>
                  <a:lnTo>
                    <a:pt x="21646" y="262797"/>
                  </a:lnTo>
                  <a:lnTo>
                    <a:pt x="16632" y="247707"/>
                  </a:lnTo>
                  <a:lnTo>
                    <a:pt x="12097" y="231808"/>
                  </a:lnTo>
                  <a:lnTo>
                    <a:pt x="8417" y="215370"/>
                  </a:lnTo>
                  <a:lnTo>
                    <a:pt x="5623" y="198735"/>
                  </a:lnTo>
                  <a:lnTo>
                    <a:pt x="3590" y="182329"/>
                  </a:lnTo>
                  <a:lnTo>
                    <a:pt x="2150" y="166360"/>
                  </a:lnTo>
                  <a:lnTo>
                    <a:pt x="1148" y="150685"/>
                  </a:lnTo>
                  <a:lnTo>
                    <a:pt x="460" y="134933"/>
                  </a:lnTo>
                  <a:lnTo>
                    <a:pt x="0" y="118900"/>
                  </a:lnTo>
                  <a:lnTo>
                    <a:pt x="28" y="103029"/>
                  </a:lnTo>
                  <a:lnTo>
                    <a:pt x="1109" y="88278"/>
                  </a:lnTo>
                  <a:lnTo>
                    <a:pt x="3477" y="75097"/>
                  </a:lnTo>
                  <a:lnTo>
                    <a:pt x="7203" y="63451"/>
                  </a:lnTo>
                  <a:lnTo>
                    <a:pt x="12380" y="53086"/>
                  </a:lnTo>
                  <a:lnTo>
                    <a:pt x="18906" y="43710"/>
                  </a:lnTo>
                  <a:lnTo>
                    <a:pt x="26712" y="35226"/>
                  </a:lnTo>
                  <a:lnTo>
                    <a:pt x="35847" y="27732"/>
                  </a:lnTo>
                  <a:lnTo>
                    <a:pt x="46212" y="21206"/>
                  </a:lnTo>
                  <a:lnTo>
                    <a:pt x="57593" y="15668"/>
                  </a:lnTo>
                  <a:lnTo>
                    <a:pt x="69756" y="11245"/>
                  </a:lnTo>
                  <a:lnTo>
                    <a:pt x="82480" y="7901"/>
                  </a:lnTo>
                  <a:lnTo>
                    <a:pt x="95182" y="5464"/>
                  </a:lnTo>
                  <a:lnTo>
                    <a:pt x="108277" y="3473"/>
                  </a:lnTo>
                  <a:lnTo>
                    <a:pt x="124029" y="1752"/>
                  </a:lnTo>
                  <a:lnTo>
                    <a:pt x="146421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31223" y="2887491"/>
              <a:ext cx="322539" cy="253040"/>
            </a:xfrm>
            <a:custGeom>
              <a:avLst/>
              <a:gdLst/>
              <a:ahLst/>
              <a:cxnLst/>
              <a:rect l="0" t="0" r="0" b="0"/>
              <a:pathLst>
                <a:path w="322539" h="253040">
                  <a:moveTo>
                    <a:pt x="164611" y="155244"/>
                  </a:moveTo>
                  <a:lnTo>
                    <a:pt x="164611" y="143509"/>
                  </a:lnTo>
                  <a:lnTo>
                    <a:pt x="164611" y="132380"/>
                  </a:lnTo>
                  <a:lnTo>
                    <a:pt x="164606" y="120787"/>
                  </a:lnTo>
                  <a:lnTo>
                    <a:pt x="164434" y="108798"/>
                  </a:lnTo>
                  <a:lnTo>
                    <a:pt x="163785" y="96787"/>
                  </a:lnTo>
                  <a:lnTo>
                    <a:pt x="162528" y="84984"/>
                  </a:lnTo>
                  <a:lnTo>
                    <a:pt x="160529" y="73457"/>
                  </a:lnTo>
                  <a:lnTo>
                    <a:pt x="157584" y="62189"/>
                  </a:lnTo>
                  <a:lnTo>
                    <a:pt x="153671" y="51134"/>
                  </a:lnTo>
                  <a:lnTo>
                    <a:pt x="148754" y="40406"/>
                  </a:lnTo>
                  <a:lnTo>
                    <a:pt x="142705" y="30269"/>
                  </a:lnTo>
                  <a:lnTo>
                    <a:pt x="135561" y="20831"/>
                  </a:lnTo>
                  <a:lnTo>
                    <a:pt x="127494" y="12527"/>
                  </a:lnTo>
                  <a:lnTo>
                    <a:pt x="118709" y="6160"/>
                  </a:lnTo>
                  <a:lnTo>
                    <a:pt x="109394" y="1997"/>
                  </a:lnTo>
                  <a:lnTo>
                    <a:pt x="99699" y="0"/>
                  </a:lnTo>
                  <a:lnTo>
                    <a:pt x="89739" y="89"/>
                  </a:lnTo>
                  <a:lnTo>
                    <a:pt x="79600" y="2004"/>
                  </a:lnTo>
                  <a:lnTo>
                    <a:pt x="69504" y="5541"/>
                  </a:lnTo>
                  <a:lnTo>
                    <a:pt x="59798" y="10648"/>
                  </a:lnTo>
                  <a:lnTo>
                    <a:pt x="50645" y="17156"/>
                  </a:lnTo>
                  <a:lnTo>
                    <a:pt x="42193" y="24963"/>
                  </a:lnTo>
                  <a:lnTo>
                    <a:pt x="34662" y="34106"/>
                  </a:lnTo>
                  <a:lnTo>
                    <a:pt x="28077" y="44475"/>
                  </a:lnTo>
                  <a:lnTo>
                    <a:pt x="22316" y="55691"/>
                  </a:lnTo>
                  <a:lnTo>
                    <a:pt x="17204" y="67212"/>
                  </a:lnTo>
                  <a:lnTo>
                    <a:pt x="12581" y="78704"/>
                  </a:lnTo>
                  <a:lnTo>
                    <a:pt x="8474" y="90199"/>
                  </a:lnTo>
                  <a:lnTo>
                    <a:pt x="5087" y="101983"/>
                  </a:lnTo>
                  <a:lnTo>
                    <a:pt x="2479" y="114204"/>
                  </a:lnTo>
                  <a:lnTo>
                    <a:pt x="726" y="126700"/>
                  </a:lnTo>
                  <a:lnTo>
                    <a:pt x="0" y="139096"/>
                  </a:lnTo>
                  <a:lnTo>
                    <a:pt x="291" y="151179"/>
                  </a:lnTo>
                  <a:lnTo>
                    <a:pt x="1453" y="162903"/>
                  </a:lnTo>
                  <a:lnTo>
                    <a:pt x="3296" y="174309"/>
                  </a:lnTo>
                  <a:lnTo>
                    <a:pt x="5652" y="185458"/>
                  </a:lnTo>
                  <a:lnTo>
                    <a:pt x="8708" y="196250"/>
                  </a:lnTo>
                  <a:lnTo>
                    <a:pt x="12969" y="206431"/>
                  </a:lnTo>
                  <a:lnTo>
                    <a:pt x="18617" y="215912"/>
                  </a:lnTo>
                  <a:lnTo>
                    <a:pt x="25528" y="224754"/>
                  </a:lnTo>
                  <a:lnTo>
                    <a:pt x="33463" y="233080"/>
                  </a:lnTo>
                  <a:lnTo>
                    <a:pt x="42177" y="240993"/>
                  </a:lnTo>
                  <a:lnTo>
                    <a:pt x="51620" y="247781"/>
                  </a:lnTo>
                  <a:lnTo>
                    <a:pt x="61937" y="251992"/>
                  </a:lnTo>
                  <a:lnTo>
                    <a:pt x="73120" y="253039"/>
                  </a:lnTo>
                  <a:lnTo>
                    <a:pt x="84561" y="251130"/>
                  </a:lnTo>
                  <a:lnTo>
                    <a:pt x="95175" y="246800"/>
                  </a:lnTo>
                  <a:lnTo>
                    <a:pt x="104426" y="240629"/>
                  </a:lnTo>
                  <a:lnTo>
                    <a:pt x="112449" y="233116"/>
                  </a:lnTo>
                  <a:lnTo>
                    <a:pt x="119761" y="224654"/>
                  </a:lnTo>
                  <a:lnTo>
                    <a:pt x="126751" y="215525"/>
                  </a:lnTo>
                  <a:lnTo>
                    <a:pt x="133464" y="205772"/>
                  </a:lnTo>
                  <a:lnTo>
                    <a:pt x="139688" y="195235"/>
                  </a:lnTo>
                  <a:lnTo>
                    <a:pt x="145317" y="183883"/>
                  </a:lnTo>
                  <a:lnTo>
                    <a:pt x="150065" y="171817"/>
                  </a:lnTo>
                  <a:lnTo>
                    <a:pt x="153417" y="159184"/>
                  </a:lnTo>
                  <a:lnTo>
                    <a:pt x="155264" y="146232"/>
                  </a:lnTo>
                  <a:lnTo>
                    <a:pt x="157244" y="136735"/>
                  </a:lnTo>
                  <a:lnTo>
                    <a:pt x="161257" y="135241"/>
                  </a:lnTo>
                  <a:lnTo>
                    <a:pt x="166829" y="140278"/>
                  </a:lnTo>
                  <a:lnTo>
                    <a:pt x="173449" y="149519"/>
                  </a:lnTo>
                  <a:lnTo>
                    <a:pt x="180588" y="161118"/>
                  </a:lnTo>
                  <a:lnTo>
                    <a:pt x="187908" y="173934"/>
                  </a:lnTo>
                  <a:lnTo>
                    <a:pt x="195412" y="187031"/>
                  </a:lnTo>
                  <a:lnTo>
                    <a:pt x="203344" y="199483"/>
                  </a:lnTo>
                  <a:lnTo>
                    <a:pt x="211825" y="210865"/>
                  </a:lnTo>
                  <a:lnTo>
                    <a:pt x="220993" y="220839"/>
                  </a:lnTo>
                  <a:lnTo>
                    <a:pt x="231064" y="228955"/>
                  </a:lnTo>
                  <a:lnTo>
                    <a:pt x="242058" y="235146"/>
                  </a:lnTo>
                  <a:lnTo>
                    <a:pt x="253527" y="239171"/>
                  </a:lnTo>
                  <a:lnTo>
                    <a:pt x="264686" y="240459"/>
                  </a:lnTo>
                  <a:lnTo>
                    <a:pt x="275108" y="238956"/>
                  </a:lnTo>
                  <a:lnTo>
                    <a:pt x="284561" y="235033"/>
                  </a:lnTo>
                  <a:lnTo>
                    <a:pt x="292838" y="229205"/>
                  </a:lnTo>
                  <a:lnTo>
                    <a:pt x="299954" y="221970"/>
                  </a:lnTo>
                  <a:lnTo>
                    <a:pt x="305936" y="214186"/>
                  </a:lnTo>
                  <a:lnTo>
                    <a:pt x="311313" y="206302"/>
                  </a:lnTo>
                  <a:lnTo>
                    <a:pt x="316559" y="197634"/>
                  </a:lnTo>
                  <a:lnTo>
                    <a:pt x="322538" y="18683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49197" y="2857987"/>
              <a:ext cx="216657" cy="615252"/>
            </a:xfrm>
            <a:custGeom>
              <a:avLst/>
              <a:gdLst/>
              <a:ahLst/>
              <a:cxnLst/>
              <a:rect l="0" t="0" r="0" b="0"/>
              <a:pathLst>
                <a:path w="216657" h="615252">
                  <a:moveTo>
                    <a:pt x="25621" y="121577"/>
                  </a:moveTo>
                  <a:lnTo>
                    <a:pt x="25688" y="133379"/>
                  </a:lnTo>
                  <a:lnTo>
                    <a:pt x="26329" y="145149"/>
                  </a:lnTo>
                  <a:lnTo>
                    <a:pt x="27621" y="158039"/>
                  </a:lnTo>
                  <a:lnTo>
                    <a:pt x="29307" y="171887"/>
                  </a:lnTo>
                  <a:lnTo>
                    <a:pt x="30976" y="186215"/>
                  </a:lnTo>
                  <a:lnTo>
                    <a:pt x="32393" y="200684"/>
                  </a:lnTo>
                  <a:lnTo>
                    <a:pt x="33664" y="215134"/>
                  </a:lnTo>
                  <a:lnTo>
                    <a:pt x="35123" y="229510"/>
                  </a:lnTo>
                  <a:lnTo>
                    <a:pt x="36951" y="243805"/>
                  </a:lnTo>
                  <a:lnTo>
                    <a:pt x="39009" y="258029"/>
                  </a:lnTo>
                  <a:lnTo>
                    <a:pt x="40937" y="272199"/>
                  </a:lnTo>
                  <a:lnTo>
                    <a:pt x="42536" y="286329"/>
                  </a:lnTo>
                  <a:lnTo>
                    <a:pt x="43932" y="300431"/>
                  </a:lnTo>
                  <a:lnTo>
                    <a:pt x="45476" y="314511"/>
                  </a:lnTo>
                  <a:lnTo>
                    <a:pt x="47361" y="328583"/>
                  </a:lnTo>
                  <a:lnTo>
                    <a:pt x="49458" y="342813"/>
                  </a:lnTo>
                  <a:lnTo>
                    <a:pt x="51413" y="357513"/>
                  </a:lnTo>
                  <a:lnTo>
                    <a:pt x="53029" y="372808"/>
                  </a:lnTo>
                  <a:lnTo>
                    <a:pt x="54436" y="388505"/>
                  </a:lnTo>
                  <a:lnTo>
                    <a:pt x="55988" y="404195"/>
                  </a:lnTo>
                  <a:lnTo>
                    <a:pt x="57879" y="419638"/>
                  </a:lnTo>
                  <a:lnTo>
                    <a:pt x="59980" y="434771"/>
                  </a:lnTo>
                  <a:lnTo>
                    <a:pt x="61937" y="449618"/>
                  </a:lnTo>
                  <a:lnTo>
                    <a:pt x="63551" y="464235"/>
                  </a:lnTo>
                  <a:lnTo>
                    <a:pt x="64786" y="478679"/>
                  </a:lnTo>
                  <a:lnTo>
                    <a:pt x="65690" y="492997"/>
                  </a:lnTo>
                  <a:lnTo>
                    <a:pt x="66333" y="507230"/>
                  </a:lnTo>
                  <a:lnTo>
                    <a:pt x="66782" y="521571"/>
                  </a:lnTo>
                  <a:lnTo>
                    <a:pt x="67090" y="536345"/>
                  </a:lnTo>
                  <a:lnTo>
                    <a:pt x="67301" y="551691"/>
                  </a:lnTo>
                  <a:lnTo>
                    <a:pt x="67443" y="567421"/>
                  </a:lnTo>
                  <a:lnTo>
                    <a:pt x="67539" y="583134"/>
                  </a:lnTo>
                  <a:lnTo>
                    <a:pt x="67583" y="598508"/>
                  </a:lnTo>
                  <a:lnTo>
                    <a:pt x="66828" y="610498"/>
                  </a:lnTo>
                  <a:lnTo>
                    <a:pt x="64716" y="615251"/>
                  </a:lnTo>
                  <a:lnTo>
                    <a:pt x="62044" y="613901"/>
                  </a:lnTo>
                  <a:lnTo>
                    <a:pt x="59144" y="608668"/>
                  </a:lnTo>
                  <a:lnTo>
                    <a:pt x="56093" y="600522"/>
                  </a:lnTo>
                  <a:lnTo>
                    <a:pt x="52921" y="589201"/>
                  </a:lnTo>
                  <a:lnTo>
                    <a:pt x="49653" y="574749"/>
                  </a:lnTo>
                  <a:lnTo>
                    <a:pt x="46313" y="558091"/>
                  </a:lnTo>
                  <a:lnTo>
                    <a:pt x="42921" y="540727"/>
                  </a:lnTo>
                  <a:lnTo>
                    <a:pt x="39492" y="523589"/>
                  </a:lnTo>
                  <a:lnTo>
                    <a:pt x="36037" y="507026"/>
                  </a:lnTo>
                  <a:lnTo>
                    <a:pt x="32564" y="491074"/>
                  </a:lnTo>
                  <a:lnTo>
                    <a:pt x="29085" y="475645"/>
                  </a:lnTo>
                  <a:lnTo>
                    <a:pt x="25765" y="460623"/>
                  </a:lnTo>
                  <a:lnTo>
                    <a:pt x="22915" y="445901"/>
                  </a:lnTo>
                  <a:lnTo>
                    <a:pt x="20661" y="431388"/>
                  </a:lnTo>
                  <a:lnTo>
                    <a:pt x="18809" y="416858"/>
                  </a:lnTo>
                  <a:lnTo>
                    <a:pt x="16951" y="401955"/>
                  </a:lnTo>
                  <a:lnTo>
                    <a:pt x="14852" y="386522"/>
                  </a:lnTo>
                  <a:lnTo>
                    <a:pt x="12609" y="370733"/>
                  </a:lnTo>
                  <a:lnTo>
                    <a:pt x="10558" y="354981"/>
                  </a:lnTo>
                  <a:lnTo>
                    <a:pt x="8880" y="339496"/>
                  </a:lnTo>
                  <a:lnTo>
                    <a:pt x="7601" y="324336"/>
                  </a:lnTo>
                  <a:lnTo>
                    <a:pt x="6668" y="309470"/>
                  </a:lnTo>
                  <a:lnTo>
                    <a:pt x="6001" y="294841"/>
                  </a:lnTo>
                  <a:lnTo>
                    <a:pt x="5367" y="280389"/>
                  </a:lnTo>
                  <a:lnTo>
                    <a:pt x="4402" y="266066"/>
                  </a:lnTo>
                  <a:lnTo>
                    <a:pt x="2941" y="251819"/>
                  </a:lnTo>
                  <a:lnTo>
                    <a:pt x="1315" y="237130"/>
                  </a:lnTo>
                  <a:lnTo>
                    <a:pt x="216" y="221058"/>
                  </a:lnTo>
                  <a:lnTo>
                    <a:pt x="0" y="203205"/>
                  </a:lnTo>
                  <a:lnTo>
                    <a:pt x="688" y="183823"/>
                  </a:lnTo>
                  <a:lnTo>
                    <a:pt x="2147" y="163516"/>
                  </a:lnTo>
                  <a:lnTo>
                    <a:pt x="4210" y="142754"/>
                  </a:lnTo>
                  <a:lnTo>
                    <a:pt x="6882" y="122120"/>
                  </a:lnTo>
                  <a:lnTo>
                    <a:pt x="10346" y="102354"/>
                  </a:lnTo>
                  <a:lnTo>
                    <a:pt x="14636" y="83776"/>
                  </a:lnTo>
                  <a:lnTo>
                    <a:pt x="19651" y="66506"/>
                  </a:lnTo>
                  <a:lnTo>
                    <a:pt x="25241" y="50660"/>
                  </a:lnTo>
                  <a:lnTo>
                    <a:pt x="31266" y="36162"/>
                  </a:lnTo>
                  <a:lnTo>
                    <a:pt x="37770" y="23441"/>
                  </a:lnTo>
                  <a:lnTo>
                    <a:pt x="44968" y="13470"/>
                  </a:lnTo>
                  <a:lnTo>
                    <a:pt x="52926" y="6541"/>
                  </a:lnTo>
                  <a:lnTo>
                    <a:pt x="61727" y="2345"/>
                  </a:lnTo>
                  <a:lnTo>
                    <a:pt x="71547" y="342"/>
                  </a:lnTo>
                  <a:lnTo>
                    <a:pt x="82373" y="0"/>
                  </a:lnTo>
                  <a:lnTo>
                    <a:pt x="93897" y="1189"/>
                  </a:lnTo>
                  <a:lnTo>
                    <a:pt x="105625" y="4173"/>
                  </a:lnTo>
                  <a:lnTo>
                    <a:pt x="117248" y="8947"/>
                  </a:lnTo>
                  <a:lnTo>
                    <a:pt x="128490" y="15099"/>
                  </a:lnTo>
                  <a:lnTo>
                    <a:pt x="139040" y="21991"/>
                  </a:lnTo>
                  <a:lnTo>
                    <a:pt x="148796" y="29186"/>
                  </a:lnTo>
                  <a:lnTo>
                    <a:pt x="157669" y="36626"/>
                  </a:lnTo>
                  <a:lnTo>
                    <a:pt x="165490" y="44527"/>
                  </a:lnTo>
                  <a:lnTo>
                    <a:pt x="172278" y="52998"/>
                  </a:lnTo>
                  <a:lnTo>
                    <a:pt x="178346" y="62331"/>
                  </a:lnTo>
                  <a:lnTo>
                    <a:pt x="184197" y="73047"/>
                  </a:lnTo>
                  <a:lnTo>
                    <a:pt x="190134" y="85301"/>
                  </a:lnTo>
                  <a:lnTo>
                    <a:pt x="196108" y="98940"/>
                  </a:lnTo>
                  <a:lnTo>
                    <a:pt x="201820" y="113692"/>
                  </a:lnTo>
                  <a:lnTo>
                    <a:pt x="207098" y="129271"/>
                  </a:lnTo>
                  <a:lnTo>
                    <a:pt x="211607" y="145121"/>
                  </a:lnTo>
                  <a:lnTo>
                    <a:pt x="214798" y="160447"/>
                  </a:lnTo>
                  <a:lnTo>
                    <a:pt x="216489" y="174865"/>
                  </a:lnTo>
                  <a:lnTo>
                    <a:pt x="216656" y="188510"/>
                  </a:lnTo>
                  <a:lnTo>
                    <a:pt x="215255" y="201827"/>
                  </a:lnTo>
                  <a:lnTo>
                    <a:pt x="212420" y="215115"/>
                  </a:lnTo>
                  <a:lnTo>
                    <a:pt x="208246" y="228177"/>
                  </a:lnTo>
                  <a:lnTo>
                    <a:pt x="202705" y="240430"/>
                  </a:lnTo>
                  <a:lnTo>
                    <a:pt x="195897" y="251592"/>
                  </a:lnTo>
                  <a:lnTo>
                    <a:pt x="187717" y="261376"/>
                  </a:lnTo>
                  <a:lnTo>
                    <a:pt x="177792" y="269345"/>
                  </a:lnTo>
                  <a:lnTo>
                    <a:pt x="166084" y="275445"/>
                  </a:lnTo>
                  <a:lnTo>
                    <a:pt x="153155" y="280083"/>
                  </a:lnTo>
                  <a:lnTo>
                    <a:pt x="139946" y="283910"/>
                  </a:lnTo>
                  <a:lnTo>
                    <a:pt x="127033" y="287373"/>
                  </a:lnTo>
                  <a:lnTo>
                    <a:pt x="114673" y="290364"/>
                  </a:lnTo>
                  <a:lnTo>
                    <a:pt x="101558" y="292501"/>
                  </a:lnTo>
                  <a:lnTo>
                    <a:pt x="84310" y="292862"/>
                  </a:lnTo>
                  <a:lnTo>
                    <a:pt x="57207" y="29003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06446" y="2568953"/>
              <a:ext cx="242156" cy="579068"/>
            </a:xfrm>
            <a:custGeom>
              <a:avLst/>
              <a:gdLst/>
              <a:ahLst/>
              <a:cxnLst/>
              <a:rect l="0" t="0" r="0" b="0"/>
              <a:pathLst>
                <a:path w="242156" h="579068">
                  <a:moveTo>
                    <a:pt x="0" y="0"/>
                  </a:moveTo>
                  <a:lnTo>
                    <a:pt x="4" y="10111"/>
                  </a:lnTo>
                  <a:lnTo>
                    <a:pt x="177" y="24200"/>
                  </a:lnTo>
                  <a:lnTo>
                    <a:pt x="825" y="39552"/>
                  </a:lnTo>
                  <a:lnTo>
                    <a:pt x="2074" y="55067"/>
                  </a:lnTo>
                  <a:lnTo>
                    <a:pt x="3727" y="70542"/>
                  </a:lnTo>
                  <a:lnTo>
                    <a:pt x="5375" y="86208"/>
                  </a:lnTo>
                  <a:lnTo>
                    <a:pt x="6782" y="102220"/>
                  </a:lnTo>
                  <a:lnTo>
                    <a:pt x="8048" y="118596"/>
                  </a:lnTo>
                  <a:lnTo>
                    <a:pt x="9504" y="135289"/>
                  </a:lnTo>
                  <a:lnTo>
                    <a:pt x="11331" y="152230"/>
                  </a:lnTo>
                  <a:lnTo>
                    <a:pt x="13389" y="169355"/>
                  </a:lnTo>
                  <a:lnTo>
                    <a:pt x="15317" y="186611"/>
                  </a:lnTo>
                  <a:lnTo>
                    <a:pt x="16924" y="203961"/>
                  </a:lnTo>
                  <a:lnTo>
                    <a:pt x="18665" y="221374"/>
                  </a:lnTo>
                  <a:lnTo>
                    <a:pt x="21505" y="238830"/>
                  </a:lnTo>
                  <a:lnTo>
                    <a:pt x="25888" y="256317"/>
                  </a:lnTo>
                  <a:lnTo>
                    <a:pt x="31291" y="273824"/>
                  </a:lnTo>
                  <a:lnTo>
                    <a:pt x="36542" y="291344"/>
                  </a:lnTo>
                  <a:lnTo>
                    <a:pt x="40963" y="308873"/>
                  </a:lnTo>
                  <a:lnTo>
                    <a:pt x="44556" y="326408"/>
                  </a:lnTo>
                  <a:lnTo>
                    <a:pt x="47724" y="343947"/>
                  </a:lnTo>
                  <a:lnTo>
                    <a:pt x="50771" y="361484"/>
                  </a:lnTo>
                  <a:lnTo>
                    <a:pt x="53682" y="378856"/>
                  </a:lnTo>
                  <a:lnTo>
                    <a:pt x="56198" y="395752"/>
                  </a:lnTo>
                  <a:lnTo>
                    <a:pt x="58193" y="412045"/>
                  </a:lnTo>
                  <a:lnTo>
                    <a:pt x="59688" y="427766"/>
                  </a:lnTo>
                  <a:lnTo>
                    <a:pt x="60768" y="443016"/>
                  </a:lnTo>
                  <a:lnTo>
                    <a:pt x="61534" y="457907"/>
                  </a:lnTo>
                  <a:lnTo>
                    <a:pt x="62234" y="472536"/>
                  </a:lnTo>
                  <a:lnTo>
                    <a:pt x="63244" y="486979"/>
                  </a:lnTo>
                  <a:lnTo>
                    <a:pt x="64730" y="501288"/>
                  </a:lnTo>
                  <a:lnTo>
                    <a:pt x="66203" y="515339"/>
                  </a:lnTo>
                  <a:lnTo>
                    <a:pt x="66667" y="528854"/>
                  </a:lnTo>
                  <a:lnTo>
                    <a:pt x="65628" y="541693"/>
                  </a:lnTo>
                  <a:lnTo>
                    <a:pt x="62737" y="552785"/>
                  </a:lnTo>
                  <a:lnTo>
                    <a:pt x="57778" y="558939"/>
                  </a:lnTo>
                  <a:lnTo>
                    <a:pt x="51650" y="558553"/>
                  </a:lnTo>
                  <a:lnTo>
                    <a:pt x="45438" y="553575"/>
                  </a:lnTo>
                  <a:lnTo>
                    <a:pt x="39589" y="545443"/>
                  </a:lnTo>
                  <a:lnTo>
                    <a:pt x="34610" y="534843"/>
                  </a:lnTo>
                  <a:lnTo>
                    <a:pt x="30700" y="522293"/>
                  </a:lnTo>
                  <a:lnTo>
                    <a:pt x="27788" y="508097"/>
                  </a:lnTo>
                  <a:lnTo>
                    <a:pt x="25694" y="492348"/>
                  </a:lnTo>
                  <a:lnTo>
                    <a:pt x="24227" y="475230"/>
                  </a:lnTo>
                  <a:lnTo>
                    <a:pt x="23381" y="457173"/>
                  </a:lnTo>
                  <a:lnTo>
                    <a:pt x="23331" y="438750"/>
                  </a:lnTo>
                  <a:lnTo>
                    <a:pt x="24110" y="420326"/>
                  </a:lnTo>
                  <a:lnTo>
                    <a:pt x="25615" y="402209"/>
                  </a:lnTo>
                  <a:lnTo>
                    <a:pt x="27696" y="384737"/>
                  </a:lnTo>
                  <a:lnTo>
                    <a:pt x="30207" y="368026"/>
                  </a:lnTo>
                  <a:lnTo>
                    <a:pt x="33028" y="352178"/>
                  </a:lnTo>
                  <a:lnTo>
                    <a:pt x="36068" y="337366"/>
                  </a:lnTo>
                  <a:lnTo>
                    <a:pt x="39277" y="323602"/>
                  </a:lnTo>
                  <a:lnTo>
                    <a:pt x="43262" y="311391"/>
                  </a:lnTo>
                  <a:lnTo>
                    <a:pt x="49220" y="301771"/>
                  </a:lnTo>
                  <a:lnTo>
                    <a:pt x="57636" y="295086"/>
                  </a:lnTo>
                  <a:lnTo>
                    <a:pt x="68037" y="291225"/>
                  </a:lnTo>
                  <a:lnTo>
                    <a:pt x="79392" y="289980"/>
                  </a:lnTo>
                  <a:lnTo>
                    <a:pt x="90985" y="290955"/>
                  </a:lnTo>
                  <a:lnTo>
                    <a:pt x="102325" y="293674"/>
                  </a:lnTo>
                  <a:lnTo>
                    <a:pt x="112998" y="297690"/>
                  </a:lnTo>
                  <a:lnTo>
                    <a:pt x="122869" y="302640"/>
                  </a:lnTo>
                  <a:lnTo>
                    <a:pt x="132004" y="308247"/>
                  </a:lnTo>
                  <a:lnTo>
                    <a:pt x="140540" y="314308"/>
                  </a:lnTo>
                  <a:lnTo>
                    <a:pt x="148629" y="320695"/>
                  </a:lnTo>
                  <a:lnTo>
                    <a:pt x="156556" y="327797"/>
                  </a:lnTo>
                  <a:lnTo>
                    <a:pt x="164727" y="336469"/>
                  </a:lnTo>
                  <a:lnTo>
                    <a:pt x="173337" y="347052"/>
                  </a:lnTo>
                  <a:lnTo>
                    <a:pt x="182240" y="359417"/>
                  </a:lnTo>
                  <a:lnTo>
                    <a:pt x="191063" y="373238"/>
                  </a:lnTo>
                  <a:lnTo>
                    <a:pt x="199584" y="388157"/>
                  </a:lnTo>
                  <a:lnTo>
                    <a:pt x="207594" y="403547"/>
                  </a:lnTo>
                  <a:lnTo>
                    <a:pt x="214819" y="418557"/>
                  </a:lnTo>
                  <a:lnTo>
                    <a:pt x="221189" y="432759"/>
                  </a:lnTo>
                  <a:lnTo>
                    <a:pt x="226636" y="446258"/>
                  </a:lnTo>
                  <a:lnTo>
                    <a:pt x="231003" y="459476"/>
                  </a:lnTo>
                  <a:lnTo>
                    <a:pt x="234313" y="472707"/>
                  </a:lnTo>
                  <a:lnTo>
                    <a:pt x="236725" y="486070"/>
                  </a:lnTo>
                  <a:lnTo>
                    <a:pt x="238435" y="499590"/>
                  </a:lnTo>
                  <a:lnTo>
                    <a:pt x="239625" y="513234"/>
                  </a:lnTo>
                  <a:lnTo>
                    <a:pt x="240445" y="526560"/>
                  </a:lnTo>
                  <a:lnTo>
                    <a:pt x="241094" y="540143"/>
                  </a:lnTo>
                  <a:lnTo>
                    <a:pt x="241631" y="556293"/>
                  </a:lnTo>
                  <a:lnTo>
                    <a:pt x="242155" y="57906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25197" y="2763067"/>
              <a:ext cx="255838" cy="437597"/>
            </a:xfrm>
            <a:custGeom>
              <a:avLst/>
              <a:gdLst/>
              <a:ahLst/>
              <a:cxnLst/>
              <a:rect l="0" t="0" r="0" b="0"/>
              <a:pathLst>
                <a:path w="255838" h="437597">
                  <a:moveTo>
                    <a:pt x="197145" y="16456"/>
                  </a:moveTo>
                  <a:lnTo>
                    <a:pt x="185409" y="10722"/>
                  </a:lnTo>
                  <a:lnTo>
                    <a:pt x="174281" y="6438"/>
                  </a:lnTo>
                  <a:lnTo>
                    <a:pt x="162687" y="3237"/>
                  </a:lnTo>
                  <a:lnTo>
                    <a:pt x="150699" y="1049"/>
                  </a:lnTo>
                  <a:lnTo>
                    <a:pt x="138687" y="0"/>
                  </a:lnTo>
                  <a:lnTo>
                    <a:pt x="126880" y="58"/>
                  </a:lnTo>
                  <a:lnTo>
                    <a:pt x="115181" y="1055"/>
                  </a:lnTo>
                  <a:lnTo>
                    <a:pt x="103264" y="2783"/>
                  </a:lnTo>
                  <a:lnTo>
                    <a:pt x="90956" y="5057"/>
                  </a:lnTo>
                  <a:lnTo>
                    <a:pt x="78403" y="7886"/>
                  </a:lnTo>
                  <a:lnTo>
                    <a:pt x="65968" y="11463"/>
                  </a:lnTo>
                  <a:lnTo>
                    <a:pt x="53866" y="15836"/>
                  </a:lnTo>
                  <a:lnTo>
                    <a:pt x="42298" y="21078"/>
                  </a:lnTo>
                  <a:lnTo>
                    <a:pt x="31529" y="27354"/>
                  </a:lnTo>
                  <a:lnTo>
                    <a:pt x="21635" y="34653"/>
                  </a:lnTo>
                  <a:lnTo>
                    <a:pt x="13009" y="42826"/>
                  </a:lnTo>
                  <a:lnTo>
                    <a:pt x="6418" y="51683"/>
                  </a:lnTo>
                  <a:lnTo>
                    <a:pt x="2102" y="61046"/>
                  </a:lnTo>
                  <a:lnTo>
                    <a:pt x="0" y="70773"/>
                  </a:lnTo>
                  <a:lnTo>
                    <a:pt x="20" y="80755"/>
                  </a:lnTo>
                  <a:lnTo>
                    <a:pt x="1892" y="90905"/>
                  </a:lnTo>
                  <a:lnTo>
                    <a:pt x="5570" y="100837"/>
                  </a:lnTo>
                  <a:lnTo>
                    <a:pt x="11303" y="109901"/>
                  </a:lnTo>
                  <a:lnTo>
                    <a:pt x="19046" y="117810"/>
                  </a:lnTo>
                  <a:lnTo>
                    <a:pt x="28496" y="124612"/>
                  </a:lnTo>
                  <a:lnTo>
                    <a:pt x="39280" y="130497"/>
                  </a:lnTo>
                  <a:lnTo>
                    <a:pt x="51052" y="135685"/>
                  </a:lnTo>
                  <a:lnTo>
                    <a:pt x="63532" y="140527"/>
                  </a:lnTo>
                  <a:lnTo>
                    <a:pt x="76506" y="145480"/>
                  </a:lnTo>
                  <a:lnTo>
                    <a:pt x="89815" y="150783"/>
                  </a:lnTo>
                  <a:lnTo>
                    <a:pt x="103022" y="156484"/>
                  </a:lnTo>
                  <a:lnTo>
                    <a:pt x="115437" y="162536"/>
                  </a:lnTo>
                  <a:lnTo>
                    <a:pt x="126758" y="168872"/>
                  </a:lnTo>
                  <a:lnTo>
                    <a:pt x="137343" y="175584"/>
                  </a:lnTo>
                  <a:lnTo>
                    <a:pt x="147987" y="182920"/>
                  </a:lnTo>
                  <a:lnTo>
                    <a:pt x="159144" y="190972"/>
                  </a:lnTo>
                  <a:lnTo>
                    <a:pt x="170608" y="199836"/>
                  </a:lnTo>
                  <a:lnTo>
                    <a:pt x="181704" y="209697"/>
                  </a:lnTo>
                  <a:lnTo>
                    <a:pt x="192060" y="220546"/>
                  </a:lnTo>
                  <a:lnTo>
                    <a:pt x="201624" y="231917"/>
                  </a:lnTo>
                  <a:lnTo>
                    <a:pt x="210501" y="243009"/>
                  </a:lnTo>
                  <a:lnTo>
                    <a:pt x="218835" y="253395"/>
                  </a:lnTo>
                  <a:lnTo>
                    <a:pt x="226600" y="263164"/>
                  </a:lnTo>
                  <a:lnTo>
                    <a:pt x="233602" y="272717"/>
                  </a:lnTo>
                  <a:lnTo>
                    <a:pt x="239794" y="282335"/>
                  </a:lnTo>
                  <a:lnTo>
                    <a:pt x="245107" y="292287"/>
                  </a:lnTo>
                  <a:lnTo>
                    <a:pt x="249379" y="302895"/>
                  </a:lnTo>
                  <a:lnTo>
                    <a:pt x="252616" y="314258"/>
                  </a:lnTo>
                  <a:lnTo>
                    <a:pt x="254807" y="326146"/>
                  </a:lnTo>
                  <a:lnTo>
                    <a:pt x="255837" y="338119"/>
                  </a:lnTo>
                  <a:lnTo>
                    <a:pt x="255748" y="349905"/>
                  </a:lnTo>
                  <a:lnTo>
                    <a:pt x="254553" y="361258"/>
                  </a:lnTo>
                  <a:lnTo>
                    <a:pt x="252157" y="371882"/>
                  </a:lnTo>
                  <a:lnTo>
                    <a:pt x="248610" y="381691"/>
                  </a:lnTo>
                  <a:lnTo>
                    <a:pt x="243771" y="390770"/>
                  </a:lnTo>
                  <a:lnTo>
                    <a:pt x="237242" y="399262"/>
                  </a:lnTo>
                  <a:lnTo>
                    <a:pt x="228959" y="407303"/>
                  </a:lnTo>
                  <a:lnTo>
                    <a:pt x="219142" y="414689"/>
                  </a:lnTo>
                  <a:lnTo>
                    <a:pt x="208111" y="420898"/>
                  </a:lnTo>
                  <a:lnTo>
                    <a:pt x="196169" y="425741"/>
                  </a:lnTo>
                  <a:lnTo>
                    <a:pt x="183406" y="429332"/>
                  </a:lnTo>
                  <a:lnTo>
                    <a:pt x="169708" y="431908"/>
                  </a:lnTo>
                  <a:lnTo>
                    <a:pt x="155087" y="433716"/>
                  </a:lnTo>
                  <a:lnTo>
                    <a:pt x="139676" y="434966"/>
                  </a:lnTo>
                  <a:lnTo>
                    <a:pt x="123646" y="435821"/>
                  </a:lnTo>
                  <a:lnTo>
                    <a:pt x="107179" y="436402"/>
                  </a:lnTo>
                  <a:lnTo>
                    <a:pt x="91164" y="436796"/>
                  </a:lnTo>
                  <a:lnTo>
                    <a:pt x="75617" y="437103"/>
                  </a:lnTo>
                  <a:lnTo>
                    <a:pt x="59173" y="437354"/>
                  </a:lnTo>
                  <a:lnTo>
                    <a:pt x="39217" y="43759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37367" y="3244592"/>
              <a:ext cx="3821846" cy="397701"/>
            </a:xfrm>
            <a:custGeom>
              <a:avLst/>
              <a:gdLst/>
              <a:ahLst/>
              <a:cxnLst/>
              <a:rect l="0" t="0" r="0" b="0"/>
              <a:pathLst>
                <a:path w="3821846" h="397701">
                  <a:moveTo>
                    <a:pt x="3821845" y="145584"/>
                  </a:moveTo>
                  <a:lnTo>
                    <a:pt x="3815978" y="154385"/>
                  </a:lnTo>
                  <a:lnTo>
                    <a:pt x="3810413" y="162732"/>
                  </a:lnTo>
                  <a:lnTo>
                    <a:pt x="3804610" y="171431"/>
                  </a:lnTo>
                  <a:lnTo>
                    <a:pt x="3798356" y="180552"/>
                  </a:lnTo>
                  <a:lnTo>
                    <a:pt x="3791378" y="190047"/>
                  </a:lnTo>
                  <a:lnTo>
                    <a:pt x="3783597" y="199838"/>
                  </a:lnTo>
                  <a:lnTo>
                    <a:pt x="3775095" y="209852"/>
                  </a:lnTo>
                  <a:lnTo>
                    <a:pt x="3766016" y="220026"/>
                  </a:lnTo>
                  <a:lnTo>
                    <a:pt x="3756498" y="230308"/>
                  </a:lnTo>
                  <a:lnTo>
                    <a:pt x="3746497" y="240499"/>
                  </a:lnTo>
                  <a:lnTo>
                    <a:pt x="3735799" y="250269"/>
                  </a:lnTo>
                  <a:lnTo>
                    <a:pt x="3724343" y="259474"/>
                  </a:lnTo>
                  <a:lnTo>
                    <a:pt x="3712208" y="268300"/>
                  </a:lnTo>
                  <a:lnTo>
                    <a:pt x="3699531" y="277146"/>
                  </a:lnTo>
                  <a:lnTo>
                    <a:pt x="3686446" y="286245"/>
                  </a:lnTo>
                  <a:lnTo>
                    <a:pt x="3673066" y="295493"/>
                  </a:lnTo>
                  <a:lnTo>
                    <a:pt x="3659477" y="304555"/>
                  </a:lnTo>
                  <a:lnTo>
                    <a:pt x="3645740" y="313246"/>
                  </a:lnTo>
                  <a:lnTo>
                    <a:pt x="3631735" y="321539"/>
                  </a:lnTo>
                  <a:lnTo>
                    <a:pt x="3617187" y="329489"/>
                  </a:lnTo>
                  <a:lnTo>
                    <a:pt x="3601989" y="337164"/>
                  </a:lnTo>
                  <a:lnTo>
                    <a:pt x="3586188" y="344470"/>
                  </a:lnTo>
                  <a:lnTo>
                    <a:pt x="3569895" y="351157"/>
                  </a:lnTo>
                  <a:lnTo>
                    <a:pt x="3553229" y="357139"/>
                  </a:lnTo>
                  <a:lnTo>
                    <a:pt x="3536292" y="362478"/>
                  </a:lnTo>
                  <a:lnTo>
                    <a:pt x="3519161" y="367299"/>
                  </a:lnTo>
                  <a:lnTo>
                    <a:pt x="3501892" y="371729"/>
                  </a:lnTo>
                  <a:lnTo>
                    <a:pt x="3484364" y="375874"/>
                  </a:lnTo>
                  <a:lnTo>
                    <a:pt x="3466298" y="379818"/>
                  </a:lnTo>
                  <a:lnTo>
                    <a:pt x="3447584" y="383619"/>
                  </a:lnTo>
                  <a:lnTo>
                    <a:pt x="3428269" y="387155"/>
                  </a:lnTo>
                  <a:lnTo>
                    <a:pt x="3408463" y="390151"/>
                  </a:lnTo>
                  <a:lnTo>
                    <a:pt x="3388281" y="392497"/>
                  </a:lnTo>
                  <a:lnTo>
                    <a:pt x="3367660" y="394241"/>
                  </a:lnTo>
                  <a:lnTo>
                    <a:pt x="3346372" y="395495"/>
                  </a:lnTo>
                  <a:lnTo>
                    <a:pt x="3324349" y="396375"/>
                  </a:lnTo>
                  <a:lnTo>
                    <a:pt x="3301831" y="396985"/>
                  </a:lnTo>
                  <a:lnTo>
                    <a:pt x="3279254" y="397402"/>
                  </a:lnTo>
                  <a:lnTo>
                    <a:pt x="3256877" y="397681"/>
                  </a:lnTo>
                  <a:lnTo>
                    <a:pt x="3234612" y="397700"/>
                  </a:lnTo>
                  <a:lnTo>
                    <a:pt x="3212138" y="397181"/>
                  </a:lnTo>
                  <a:lnTo>
                    <a:pt x="3189271" y="396014"/>
                  </a:lnTo>
                  <a:lnTo>
                    <a:pt x="3165829" y="394246"/>
                  </a:lnTo>
                  <a:lnTo>
                    <a:pt x="3141559" y="391989"/>
                  </a:lnTo>
                  <a:lnTo>
                    <a:pt x="3116409" y="389359"/>
                  </a:lnTo>
                  <a:lnTo>
                    <a:pt x="3090484" y="386458"/>
                  </a:lnTo>
                  <a:lnTo>
                    <a:pt x="3063941" y="383365"/>
                  </a:lnTo>
                  <a:lnTo>
                    <a:pt x="3036937" y="380134"/>
                  </a:lnTo>
                  <a:lnTo>
                    <a:pt x="3009601" y="376643"/>
                  </a:lnTo>
                  <a:lnTo>
                    <a:pt x="2982030" y="372614"/>
                  </a:lnTo>
                  <a:lnTo>
                    <a:pt x="2954297" y="367938"/>
                  </a:lnTo>
                  <a:lnTo>
                    <a:pt x="2926452" y="362661"/>
                  </a:lnTo>
                  <a:lnTo>
                    <a:pt x="2898531" y="356894"/>
                  </a:lnTo>
                  <a:lnTo>
                    <a:pt x="2870555" y="350749"/>
                  </a:lnTo>
                  <a:lnTo>
                    <a:pt x="2842377" y="344166"/>
                  </a:lnTo>
                  <a:lnTo>
                    <a:pt x="2813699" y="336916"/>
                  </a:lnTo>
                  <a:lnTo>
                    <a:pt x="2784401" y="328927"/>
                  </a:lnTo>
                  <a:lnTo>
                    <a:pt x="2754521" y="320273"/>
                  </a:lnTo>
                  <a:lnTo>
                    <a:pt x="2724162" y="311087"/>
                  </a:lnTo>
                  <a:lnTo>
                    <a:pt x="2693439" y="301498"/>
                  </a:lnTo>
                  <a:lnTo>
                    <a:pt x="2662451" y="291619"/>
                  </a:lnTo>
                  <a:lnTo>
                    <a:pt x="2631274" y="281535"/>
                  </a:lnTo>
                  <a:lnTo>
                    <a:pt x="2599963" y="271307"/>
                  </a:lnTo>
                  <a:lnTo>
                    <a:pt x="2568393" y="260983"/>
                  </a:lnTo>
                  <a:lnTo>
                    <a:pt x="2536286" y="250591"/>
                  </a:lnTo>
                  <a:lnTo>
                    <a:pt x="2503532" y="240154"/>
                  </a:lnTo>
                  <a:lnTo>
                    <a:pt x="2470178" y="229688"/>
                  </a:lnTo>
                  <a:lnTo>
                    <a:pt x="2436334" y="219200"/>
                  </a:lnTo>
                  <a:lnTo>
                    <a:pt x="2402117" y="208699"/>
                  </a:lnTo>
                  <a:lnTo>
                    <a:pt x="2367631" y="198190"/>
                  </a:lnTo>
                  <a:lnTo>
                    <a:pt x="2332953" y="187674"/>
                  </a:lnTo>
                  <a:lnTo>
                    <a:pt x="2298136" y="177154"/>
                  </a:lnTo>
                  <a:lnTo>
                    <a:pt x="2263060" y="166631"/>
                  </a:lnTo>
                  <a:lnTo>
                    <a:pt x="2227445" y="156105"/>
                  </a:lnTo>
                  <a:lnTo>
                    <a:pt x="2191183" y="145579"/>
                  </a:lnTo>
                  <a:lnTo>
                    <a:pt x="2154321" y="135052"/>
                  </a:lnTo>
                  <a:lnTo>
                    <a:pt x="2116968" y="124525"/>
                  </a:lnTo>
                  <a:lnTo>
                    <a:pt x="2079243" y="114002"/>
                  </a:lnTo>
                  <a:lnTo>
                    <a:pt x="2041247" y="103646"/>
                  </a:lnTo>
                  <a:lnTo>
                    <a:pt x="2003059" y="93766"/>
                  </a:lnTo>
                  <a:lnTo>
                    <a:pt x="1964728" y="84491"/>
                  </a:lnTo>
                  <a:lnTo>
                    <a:pt x="1925970" y="75789"/>
                  </a:lnTo>
                  <a:lnTo>
                    <a:pt x="1886198" y="67556"/>
                  </a:lnTo>
                  <a:lnTo>
                    <a:pt x="1845178" y="59684"/>
                  </a:lnTo>
                  <a:lnTo>
                    <a:pt x="1803154" y="52074"/>
                  </a:lnTo>
                  <a:lnTo>
                    <a:pt x="1760643" y="44651"/>
                  </a:lnTo>
                  <a:lnTo>
                    <a:pt x="1718001" y="37360"/>
                  </a:lnTo>
                  <a:lnTo>
                    <a:pt x="1675230" y="30328"/>
                  </a:lnTo>
                  <a:lnTo>
                    <a:pt x="1632076" y="23832"/>
                  </a:lnTo>
                  <a:lnTo>
                    <a:pt x="1588410" y="17986"/>
                  </a:lnTo>
                  <a:lnTo>
                    <a:pt x="1544084" y="12909"/>
                  </a:lnTo>
                  <a:lnTo>
                    <a:pt x="1498874" y="8797"/>
                  </a:lnTo>
                  <a:lnTo>
                    <a:pt x="1452751" y="5662"/>
                  </a:lnTo>
                  <a:lnTo>
                    <a:pt x="1405994" y="3370"/>
                  </a:lnTo>
                  <a:lnTo>
                    <a:pt x="1359079" y="1741"/>
                  </a:lnTo>
                  <a:lnTo>
                    <a:pt x="1312286" y="609"/>
                  </a:lnTo>
                  <a:lnTo>
                    <a:pt x="1265388" y="0"/>
                  </a:lnTo>
                  <a:lnTo>
                    <a:pt x="1217770" y="114"/>
                  </a:lnTo>
                  <a:lnTo>
                    <a:pt x="1169141" y="1010"/>
                  </a:lnTo>
                  <a:lnTo>
                    <a:pt x="1119684" y="2764"/>
                  </a:lnTo>
                  <a:lnTo>
                    <a:pt x="1069870" y="5544"/>
                  </a:lnTo>
                  <a:lnTo>
                    <a:pt x="1020018" y="9348"/>
                  </a:lnTo>
                  <a:lnTo>
                    <a:pt x="970269" y="14190"/>
                  </a:lnTo>
                  <a:lnTo>
                    <a:pt x="920656" y="20191"/>
                  </a:lnTo>
                  <a:lnTo>
                    <a:pt x="871163" y="27301"/>
                  </a:lnTo>
                  <a:lnTo>
                    <a:pt x="821604" y="35346"/>
                  </a:lnTo>
                  <a:lnTo>
                    <a:pt x="771644" y="44116"/>
                  </a:lnTo>
                  <a:lnTo>
                    <a:pt x="721136" y="53427"/>
                  </a:lnTo>
                  <a:lnTo>
                    <a:pt x="670093" y="63287"/>
                  </a:lnTo>
                  <a:lnTo>
                    <a:pt x="618607" y="73891"/>
                  </a:lnTo>
                  <a:lnTo>
                    <a:pt x="566780" y="85294"/>
                  </a:lnTo>
                  <a:lnTo>
                    <a:pt x="514702" y="97733"/>
                  </a:lnTo>
                  <a:lnTo>
                    <a:pt x="462448" y="111679"/>
                  </a:lnTo>
                  <a:lnTo>
                    <a:pt x="410087" y="127247"/>
                  </a:lnTo>
                  <a:lnTo>
                    <a:pt x="358314" y="144093"/>
                  </a:lnTo>
                  <a:lnTo>
                    <a:pt x="308386" y="161618"/>
                  </a:lnTo>
                  <a:lnTo>
                    <a:pt x="260851" y="179395"/>
                  </a:lnTo>
                  <a:lnTo>
                    <a:pt x="216083" y="196888"/>
                  </a:lnTo>
                  <a:lnTo>
                    <a:pt x="174608" y="213401"/>
                  </a:lnTo>
                  <a:lnTo>
                    <a:pt x="136410" y="228636"/>
                  </a:lnTo>
                  <a:lnTo>
                    <a:pt x="102204" y="242213"/>
                  </a:lnTo>
                  <a:lnTo>
                    <a:pt x="70342" y="254813"/>
                  </a:lnTo>
                  <a:lnTo>
                    <a:pt x="38022" y="267539"/>
                  </a:lnTo>
                  <a:lnTo>
                    <a:pt x="0" y="28245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439309" y="304026"/>
            <a:ext cx="4774372" cy="654068"/>
            <a:chOff x="439309" y="304026"/>
            <a:chExt cx="4774372" cy="654068"/>
          </a:xfrm>
        </p:grpSpPr>
        <p:sp>
          <p:nvSpPr>
            <p:cNvPr id="2" name="Freeform 1"/>
            <p:cNvSpPr/>
            <p:nvPr/>
          </p:nvSpPr>
          <p:spPr>
            <a:xfrm>
              <a:off x="568538" y="336911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18191" y="8936"/>
                  </a:lnTo>
                  <a:lnTo>
                    <a:pt x="16049" y="18563"/>
                  </a:lnTo>
                  <a:lnTo>
                    <a:pt x="14441" y="29846"/>
                  </a:lnTo>
                  <a:lnTo>
                    <a:pt x="13088" y="42340"/>
                  </a:lnTo>
                  <a:lnTo>
                    <a:pt x="11591" y="55172"/>
                  </a:lnTo>
                  <a:lnTo>
                    <a:pt x="9749" y="67790"/>
                  </a:lnTo>
                  <a:lnTo>
                    <a:pt x="7855" y="80000"/>
                  </a:lnTo>
                  <a:lnTo>
                    <a:pt x="6571" y="91795"/>
                  </a:lnTo>
                  <a:lnTo>
                    <a:pt x="6223" y="103259"/>
                  </a:lnTo>
                  <a:lnTo>
                    <a:pt x="6652" y="115126"/>
                  </a:lnTo>
                  <a:lnTo>
                    <a:pt x="7404" y="128696"/>
                  </a:lnTo>
                  <a:lnTo>
                    <a:pt x="8170" y="144536"/>
                  </a:lnTo>
                  <a:lnTo>
                    <a:pt x="8818" y="162231"/>
                  </a:lnTo>
                  <a:lnTo>
                    <a:pt x="9320" y="180791"/>
                  </a:lnTo>
                  <a:lnTo>
                    <a:pt x="9694" y="199528"/>
                  </a:lnTo>
                  <a:lnTo>
                    <a:pt x="10130" y="217970"/>
                  </a:lnTo>
                  <a:lnTo>
                    <a:pt x="10962" y="235718"/>
                  </a:lnTo>
                  <a:lnTo>
                    <a:pt x="12333" y="252642"/>
                  </a:lnTo>
                  <a:lnTo>
                    <a:pt x="13899" y="268648"/>
                  </a:lnTo>
                  <a:lnTo>
                    <a:pt x="14958" y="283572"/>
                  </a:lnTo>
                  <a:lnTo>
                    <a:pt x="15147" y="297427"/>
                  </a:lnTo>
                  <a:lnTo>
                    <a:pt x="14406" y="310310"/>
                  </a:lnTo>
                  <a:lnTo>
                    <a:pt x="12627" y="323776"/>
                  </a:lnTo>
                  <a:lnTo>
                    <a:pt x="8530" y="34124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9309" y="330771"/>
              <a:ext cx="350329" cy="383959"/>
            </a:xfrm>
            <a:custGeom>
              <a:avLst/>
              <a:gdLst/>
              <a:ahLst/>
              <a:cxnLst/>
              <a:rect l="0" t="0" r="0" b="0"/>
              <a:pathLst>
                <a:path w="350329" h="383959">
                  <a:moveTo>
                    <a:pt x="2887" y="58783"/>
                  </a:moveTo>
                  <a:lnTo>
                    <a:pt x="222" y="50049"/>
                  </a:lnTo>
                  <a:lnTo>
                    <a:pt x="0" y="42342"/>
                  </a:lnTo>
                  <a:lnTo>
                    <a:pt x="2292" y="34944"/>
                  </a:lnTo>
                  <a:lnTo>
                    <a:pt x="6863" y="27856"/>
                  </a:lnTo>
                  <a:lnTo>
                    <a:pt x="13612" y="21326"/>
                  </a:lnTo>
                  <a:lnTo>
                    <a:pt x="22267" y="15458"/>
                  </a:lnTo>
                  <a:lnTo>
                    <a:pt x="32449" y="10366"/>
                  </a:lnTo>
                  <a:lnTo>
                    <a:pt x="43783" y="6244"/>
                  </a:lnTo>
                  <a:lnTo>
                    <a:pt x="55947" y="3107"/>
                  </a:lnTo>
                  <a:lnTo>
                    <a:pt x="68534" y="984"/>
                  </a:lnTo>
                  <a:lnTo>
                    <a:pt x="81055" y="0"/>
                  </a:lnTo>
                  <a:lnTo>
                    <a:pt x="93257" y="114"/>
                  </a:lnTo>
                  <a:lnTo>
                    <a:pt x="105247" y="1156"/>
                  </a:lnTo>
                  <a:lnTo>
                    <a:pt x="117372" y="2918"/>
                  </a:lnTo>
                  <a:lnTo>
                    <a:pt x="129824" y="5211"/>
                  </a:lnTo>
                  <a:lnTo>
                    <a:pt x="142478" y="7885"/>
                  </a:lnTo>
                  <a:lnTo>
                    <a:pt x="154980" y="10825"/>
                  </a:lnTo>
                  <a:lnTo>
                    <a:pt x="167133" y="13953"/>
                  </a:lnTo>
                  <a:lnTo>
                    <a:pt x="178905" y="17375"/>
                  </a:lnTo>
                  <a:lnTo>
                    <a:pt x="190343" y="21358"/>
                  </a:lnTo>
                  <a:lnTo>
                    <a:pt x="201518" y="26004"/>
                  </a:lnTo>
                  <a:lnTo>
                    <a:pt x="212498" y="31260"/>
                  </a:lnTo>
                  <a:lnTo>
                    <a:pt x="223337" y="37014"/>
                  </a:lnTo>
                  <a:lnTo>
                    <a:pt x="234068" y="43149"/>
                  </a:lnTo>
                  <a:lnTo>
                    <a:pt x="244394" y="49726"/>
                  </a:lnTo>
                  <a:lnTo>
                    <a:pt x="253723" y="56972"/>
                  </a:lnTo>
                  <a:lnTo>
                    <a:pt x="261810" y="64963"/>
                  </a:lnTo>
                  <a:lnTo>
                    <a:pt x="268731" y="73787"/>
                  </a:lnTo>
                  <a:lnTo>
                    <a:pt x="274696" y="83621"/>
                  </a:lnTo>
                  <a:lnTo>
                    <a:pt x="279927" y="94462"/>
                  </a:lnTo>
                  <a:lnTo>
                    <a:pt x="284460" y="106166"/>
                  </a:lnTo>
                  <a:lnTo>
                    <a:pt x="288139" y="118547"/>
                  </a:lnTo>
                  <a:lnTo>
                    <a:pt x="290943" y="131421"/>
                  </a:lnTo>
                  <a:lnTo>
                    <a:pt x="292658" y="144318"/>
                  </a:lnTo>
                  <a:lnTo>
                    <a:pt x="292828" y="156517"/>
                  </a:lnTo>
                  <a:lnTo>
                    <a:pt x="291345" y="167682"/>
                  </a:lnTo>
                  <a:lnTo>
                    <a:pt x="288399" y="177821"/>
                  </a:lnTo>
                  <a:lnTo>
                    <a:pt x="284288" y="187099"/>
                  </a:lnTo>
                  <a:lnTo>
                    <a:pt x="279298" y="195708"/>
                  </a:lnTo>
                  <a:lnTo>
                    <a:pt x="273509" y="203662"/>
                  </a:lnTo>
                  <a:lnTo>
                    <a:pt x="266800" y="210792"/>
                  </a:lnTo>
                  <a:lnTo>
                    <a:pt x="259178" y="217075"/>
                  </a:lnTo>
                  <a:lnTo>
                    <a:pt x="250772" y="222619"/>
                  </a:lnTo>
                  <a:lnTo>
                    <a:pt x="241752" y="227577"/>
                  </a:lnTo>
                  <a:lnTo>
                    <a:pt x="232298" y="232108"/>
                  </a:lnTo>
                  <a:lnTo>
                    <a:pt x="223358" y="236661"/>
                  </a:lnTo>
                  <a:lnTo>
                    <a:pt x="216565" y="241943"/>
                  </a:lnTo>
                  <a:lnTo>
                    <a:pt x="212638" y="248282"/>
                  </a:lnTo>
                  <a:lnTo>
                    <a:pt x="211463" y="255661"/>
                  </a:lnTo>
                  <a:lnTo>
                    <a:pt x="212569" y="263910"/>
                  </a:lnTo>
                  <a:lnTo>
                    <a:pt x="215418" y="272830"/>
                  </a:lnTo>
                  <a:lnTo>
                    <a:pt x="219377" y="282242"/>
                  </a:lnTo>
                  <a:lnTo>
                    <a:pt x="223768" y="292005"/>
                  </a:lnTo>
                  <a:lnTo>
                    <a:pt x="228192" y="302007"/>
                  </a:lnTo>
                  <a:lnTo>
                    <a:pt x="232647" y="312010"/>
                  </a:lnTo>
                  <a:lnTo>
                    <a:pt x="237404" y="321653"/>
                  </a:lnTo>
                  <a:lnTo>
                    <a:pt x="242608" y="330768"/>
                  </a:lnTo>
                  <a:lnTo>
                    <a:pt x="248258" y="339364"/>
                  </a:lnTo>
                  <a:lnTo>
                    <a:pt x="254284" y="347524"/>
                  </a:lnTo>
                  <a:lnTo>
                    <a:pt x="260606" y="355344"/>
                  </a:lnTo>
                  <a:lnTo>
                    <a:pt x="267310" y="362749"/>
                  </a:lnTo>
                  <a:lnTo>
                    <a:pt x="274642" y="369504"/>
                  </a:lnTo>
                  <a:lnTo>
                    <a:pt x="282687" y="375517"/>
                  </a:lnTo>
                  <a:lnTo>
                    <a:pt x="291377" y="380369"/>
                  </a:lnTo>
                  <a:lnTo>
                    <a:pt x="300588" y="383265"/>
                  </a:lnTo>
                  <a:lnTo>
                    <a:pt x="310180" y="383958"/>
                  </a:lnTo>
                  <a:lnTo>
                    <a:pt x="319587" y="382969"/>
                  </a:lnTo>
                  <a:lnTo>
                    <a:pt x="328755" y="381225"/>
                  </a:lnTo>
                  <a:lnTo>
                    <a:pt x="338487" y="378572"/>
                  </a:lnTo>
                  <a:lnTo>
                    <a:pt x="350328" y="374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8728" y="600124"/>
              <a:ext cx="109894" cy="101267"/>
            </a:xfrm>
            <a:custGeom>
              <a:avLst/>
              <a:gdLst/>
              <a:ahLst/>
              <a:cxnLst/>
              <a:rect l="0" t="0" r="0" b="0"/>
              <a:pathLst>
                <a:path w="109894" h="101267">
                  <a:moveTo>
                    <a:pt x="4608" y="0"/>
                  </a:moveTo>
                  <a:lnTo>
                    <a:pt x="1809" y="8801"/>
                  </a:lnTo>
                  <a:lnTo>
                    <a:pt x="307" y="17148"/>
                  </a:lnTo>
                  <a:lnTo>
                    <a:pt x="0" y="25851"/>
                  </a:lnTo>
                  <a:lnTo>
                    <a:pt x="680" y="35145"/>
                  </a:lnTo>
                  <a:lnTo>
                    <a:pt x="2147" y="45288"/>
                  </a:lnTo>
                  <a:lnTo>
                    <a:pt x="4225" y="56320"/>
                  </a:lnTo>
                  <a:lnTo>
                    <a:pt x="7080" y="67641"/>
                  </a:lnTo>
                  <a:lnTo>
                    <a:pt x="11200" y="78166"/>
                  </a:lnTo>
                  <a:lnTo>
                    <a:pt x="16749" y="87335"/>
                  </a:lnTo>
                  <a:lnTo>
                    <a:pt x="23593" y="94623"/>
                  </a:lnTo>
                  <a:lnTo>
                    <a:pt x="31482" y="99310"/>
                  </a:lnTo>
                  <a:lnTo>
                    <a:pt x="40155" y="101266"/>
                  </a:lnTo>
                  <a:lnTo>
                    <a:pt x="49233" y="100663"/>
                  </a:lnTo>
                  <a:lnTo>
                    <a:pt x="58238" y="97691"/>
                  </a:lnTo>
                  <a:lnTo>
                    <a:pt x="66915" y="92699"/>
                  </a:lnTo>
                  <a:lnTo>
                    <a:pt x="75044" y="86115"/>
                  </a:lnTo>
                  <a:lnTo>
                    <a:pt x="82357" y="78343"/>
                  </a:lnTo>
                  <a:lnTo>
                    <a:pt x="88791" y="69724"/>
                  </a:lnTo>
                  <a:lnTo>
                    <a:pt x="94298" y="60776"/>
                  </a:lnTo>
                  <a:lnTo>
                    <a:pt x="99296" y="51224"/>
                  </a:lnTo>
                  <a:lnTo>
                    <a:pt x="104225" y="39115"/>
                  </a:lnTo>
                  <a:lnTo>
                    <a:pt x="10989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1792" y="400082"/>
              <a:ext cx="28717" cy="326385"/>
            </a:xfrm>
            <a:custGeom>
              <a:avLst/>
              <a:gdLst/>
              <a:ahLst/>
              <a:cxnLst/>
              <a:rect l="0" t="0" r="0" b="0"/>
              <a:pathLst>
                <a:path w="28717" h="326385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7" y="43115"/>
                  </a:lnTo>
                  <a:lnTo>
                    <a:pt x="5355" y="54755"/>
                  </a:lnTo>
                  <a:lnTo>
                    <a:pt x="6772" y="67642"/>
                  </a:lnTo>
                  <a:lnTo>
                    <a:pt x="8043" y="81376"/>
                  </a:lnTo>
                  <a:lnTo>
                    <a:pt x="9502" y="95130"/>
                  </a:lnTo>
                  <a:lnTo>
                    <a:pt x="11330" y="108420"/>
                  </a:lnTo>
                  <a:lnTo>
                    <a:pt x="13388" y="121274"/>
                  </a:lnTo>
                  <a:lnTo>
                    <a:pt x="15317" y="134044"/>
                  </a:lnTo>
                  <a:lnTo>
                    <a:pt x="16915" y="146971"/>
                  </a:lnTo>
                  <a:lnTo>
                    <a:pt x="18311" y="160297"/>
                  </a:lnTo>
                  <a:lnTo>
                    <a:pt x="19855" y="174323"/>
                  </a:lnTo>
                  <a:lnTo>
                    <a:pt x="21741" y="189134"/>
                  </a:lnTo>
                  <a:lnTo>
                    <a:pt x="23838" y="204490"/>
                  </a:lnTo>
                  <a:lnTo>
                    <a:pt x="25792" y="219944"/>
                  </a:lnTo>
                  <a:lnTo>
                    <a:pt x="27399" y="235221"/>
                  </a:lnTo>
                  <a:lnTo>
                    <a:pt x="28461" y="250071"/>
                  </a:lnTo>
                  <a:lnTo>
                    <a:pt x="28716" y="264196"/>
                  </a:lnTo>
                  <a:lnTo>
                    <a:pt x="28110" y="277496"/>
                  </a:lnTo>
                  <a:lnTo>
                    <a:pt x="26897" y="289603"/>
                  </a:lnTo>
                  <a:lnTo>
                    <a:pt x="25428" y="300974"/>
                  </a:lnTo>
                  <a:lnTo>
                    <a:pt x="23574" y="31260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5463" y="568586"/>
              <a:ext cx="128486" cy="142749"/>
            </a:xfrm>
            <a:custGeom>
              <a:avLst/>
              <a:gdLst/>
              <a:ahLst/>
              <a:cxnLst/>
              <a:rect l="0" t="0" r="0" b="0"/>
              <a:pathLst>
                <a:path w="128486" h="142749">
                  <a:moveTo>
                    <a:pt x="2143" y="73652"/>
                  </a:moveTo>
                  <a:lnTo>
                    <a:pt x="11011" y="70718"/>
                  </a:lnTo>
                  <a:lnTo>
                    <a:pt x="19998" y="67936"/>
                  </a:lnTo>
                  <a:lnTo>
                    <a:pt x="29989" y="65036"/>
                  </a:lnTo>
                  <a:lnTo>
                    <a:pt x="40797" y="61996"/>
                  </a:lnTo>
                  <a:lnTo>
                    <a:pt x="51960" y="58831"/>
                  </a:lnTo>
                  <a:lnTo>
                    <a:pt x="63151" y="55553"/>
                  </a:lnTo>
                  <a:lnTo>
                    <a:pt x="73745" y="51697"/>
                  </a:lnTo>
                  <a:lnTo>
                    <a:pt x="82784" y="46361"/>
                  </a:lnTo>
                  <a:lnTo>
                    <a:pt x="89872" y="39186"/>
                  </a:lnTo>
                  <a:lnTo>
                    <a:pt x="94474" y="30773"/>
                  </a:lnTo>
                  <a:lnTo>
                    <a:pt x="95689" y="22356"/>
                  </a:lnTo>
                  <a:lnTo>
                    <a:pt x="93358" y="14672"/>
                  </a:lnTo>
                  <a:lnTo>
                    <a:pt x="88082" y="8246"/>
                  </a:lnTo>
                  <a:lnTo>
                    <a:pt x="80813" y="3621"/>
                  </a:lnTo>
                  <a:lnTo>
                    <a:pt x="72310" y="896"/>
                  </a:lnTo>
                  <a:lnTo>
                    <a:pt x="63218" y="0"/>
                  </a:lnTo>
                  <a:lnTo>
                    <a:pt x="54138" y="897"/>
                  </a:lnTo>
                  <a:lnTo>
                    <a:pt x="45379" y="3386"/>
                  </a:lnTo>
                  <a:lnTo>
                    <a:pt x="37180" y="7324"/>
                  </a:lnTo>
                  <a:lnTo>
                    <a:pt x="29811" y="12706"/>
                  </a:lnTo>
                  <a:lnTo>
                    <a:pt x="23333" y="19398"/>
                  </a:lnTo>
                  <a:lnTo>
                    <a:pt x="17641" y="27160"/>
                  </a:lnTo>
                  <a:lnTo>
                    <a:pt x="12575" y="35741"/>
                  </a:lnTo>
                  <a:lnTo>
                    <a:pt x="7986" y="44918"/>
                  </a:lnTo>
                  <a:lnTo>
                    <a:pt x="4072" y="54521"/>
                  </a:lnTo>
                  <a:lnTo>
                    <a:pt x="1346" y="64420"/>
                  </a:lnTo>
                  <a:lnTo>
                    <a:pt x="0" y="74518"/>
                  </a:lnTo>
                  <a:lnTo>
                    <a:pt x="79" y="84586"/>
                  </a:lnTo>
                  <a:lnTo>
                    <a:pt x="1653" y="94273"/>
                  </a:lnTo>
                  <a:lnTo>
                    <a:pt x="4607" y="103415"/>
                  </a:lnTo>
                  <a:lnTo>
                    <a:pt x="8862" y="111858"/>
                  </a:lnTo>
                  <a:lnTo>
                    <a:pt x="14458" y="119384"/>
                  </a:lnTo>
                  <a:lnTo>
                    <a:pt x="21299" y="125960"/>
                  </a:lnTo>
                  <a:lnTo>
                    <a:pt x="29331" y="131546"/>
                  </a:lnTo>
                  <a:lnTo>
                    <a:pt x="38625" y="136008"/>
                  </a:lnTo>
                  <a:lnTo>
                    <a:pt x="49095" y="139377"/>
                  </a:lnTo>
                  <a:lnTo>
                    <a:pt x="60380" y="141658"/>
                  </a:lnTo>
                  <a:lnTo>
                    <a:pt x="71946" y="142748"/>
                  </a:lnTo>
                  <a:lnTo>
                    <a:pt x="83451" y="142709"/>
                  </a:lnTo>
                  <a:lnTo>
                    <a:pt x="94314" y="141881"/>
                  </a:lnTo>
                  <a:lnTo>
                    <a:pt x="104699" y="140712"/>
                  </a:lnTo>
                  <a:lnTo>
                    <a:pt x="115513" y="139103"/>
                  </a:lnTo>
                  <a:lnTo>
                    <a:pt x="128485" y="136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30562" y="531025"/>
              <a:ext cx="138832" cy="163856"/>
            </a:xfrm>
            <a:custGeom>
              <a:avLst/>
              <a:gdLst/>
              <a:ahLst/>
              <a:cxnLst/>
              <a:rect l="0" t="0" r="0" b="0"/>
              <a:pathLst>
                <a:path w="138832" h="163856">
                  <a:moveTo>
                    <a:pt x="122370" y="16456"/>
                  </a:moveTo>
                  <a:lnTo>
                    <a:pt x="116369" y="10723"/>
                  </a:lnTo>
                  <a:lnTo>
                    <a:pt x="109524" y="6439"/>
                  </a:lnTo>
                  <a:lnTo>
                    <a:pt x="101131" y="3237"/>
                  </a:lnTo>
                  <a:lnTo>
                    <a:pt x="91332" y="1049"/>
                  </a:lnTo>
                  <a:lnTo>
                    <a:pt x="80369" y="0"/>
                  </a:lnTo>
                  <a:lnTo>
                    <a:pt x="68517" y="63"/>
                  </a:lnTo>
                  <a:lnTo>
                    <a:pt x="56339" y="1233"/>
                  </a:lnTo>
                  <a:lnTo>
                    <a:pt x="44639" y="3609"/>
                  </a:lnTo>
                  <a:lnTo>
                    <a:pt x="33822" y="7136"/>
                  </a:lnTo>
                  <a:lnTo>
                    <a:pt x="24088" y="11791"/>
                  </a:lnTo>
                  <a:lnTo>
                    <a:pt x="15616" y="17664"/>
                  </a:lnTo>
                  <a:lnTo>
                    <a:pt x="8379" y="24680"/>
                  </a:lnTo>
                  <a:lnTo>
                    <a:pt x="2841" y="32322"/>
                  </a:lnTo>
                  <a:lnTo>
                    <a:pt x="0" y="39757"/>
                  </a:lnTo>
                  <a:lnTo>
                    <a:pt x="169" y="46526"/>
                  </a:lnTo>
                  <a:lnTo>
                    <a:pt x="3214" y="52373"/>
                  </a:lnTo>
                  <a:lnTo>
                    <a:pt x="8913" y="57076"/>
                  </a:lnTo>
                  <a:lnTo>
                    <a:pt x="16851" y="60648"/>
                  </a:lnTo>
                  <a:lnTo>
                    <a:pt x="26382" y="63420"/>
                  </a:lnTo>
                  <a:lnTo>
                    <a:pt x="36746" y="65912"/>
                  </a:lnTo>
                  <a:lnTo>
                    <a:pt x="47447" y="68450"/>
                  </a:lnTo>
                  <a:lnTo>
                    <a:pt x="58236" y="71158"/>
                  </a:lnTo>
                  <a:lnTo>
                    <a:pt x="69013" y="74057"/>
                  </a:lnTo>
                  <a:lnTo>
                    <a:pt x="79744" y="77125"/>
                  </a:lnTo>
                  <a:lnTo>
                    <a:pt x="90425" y="80492"/>
                  </a:lnTo>
                  <a:lnTo>
                    <a:pt x="101065" y="84430"/>
                  </a:lnTo>
                  <a:lnTo>
                    <a:pt x="111654" y="89046"/>
                  </a:lnTo>
                  <a:lnTo>
                    <a:pt x="121545" y="94450"/>
                  </a:lnTo>
                  <a:lnTo>
                    <a:pt x="129518" y="100835"/>
                  </a:lnTo>
                  <a:lnTo>
                    <a:pt x="135054" y="108202"/>
                  </a:lnTo>
                  <a:lnTo>
                    <a:pt x="138125" y="116251"/>
                  </a:lnTo>
                  <a:lnTo>
                    <a:pt x="138831" y="124492"/>
                  </a:lnTo>
                  <a:lnTo>
                    <a:pt x="137481" y="132615"/>
                  </a:lnTo>
                  <a:lnTo>
                    <a:pt x="134170" y="140185"/>
                  </a:lnTo>
                  <a:lnTo>
                    <a:pt x="128691" y="146584"/>
                  </a:lnTo>
                  <a:lnTo>
                    <a:pt x="121128" y="151586"/>
                  </a:lnTo>
                  <a:lnTo>
                    <a:pt x="111842" y="155307"/>
                  </a:lnTo>
                  <a:lnTo>
                    <a:pt x="100089" y="158381"/>
                  </a:lnTo>
                  <a:lnTo>
                    <a:pt x="81487" y="161076"/>
                  </a:lnTo>
                  <a:lnTo>
                    <a:pt x="48671" y="163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31958" y="31585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8190" y="14669"/>
                  </a:lnTo>
                  <a:lnTo>
                    <a:pt x="16048" y="28580"/>
                  </a:lnTo>
                  <a:lnTo>
                    <a:pt x="14445" y="43083"/>
                  </a:lnTo>
                  <a:lnTo>
                    <a:pt x="13265" y="58457"/>
                  </a:lnTo>
                  <a:lnTo>
                    <a:pt x="12416" y="74931"/>
                  </a:lnTo>
                  <a:lnTo>
                    <a:pt x="11819" y="92504"/>
                  </a:lnTo>
                  <a:lnTo>
                    <a:pt x="11405" y="111019"/>
                  </a:lnTo>
                  <a:lnTo>
                    <a:pt x="11120" y="130272"/>
                  </a:lnTo>
                  <a:lnTo>
                    <a:pt x="10922" y="150068"/>
                  </a:lnTo>
                  <a:lnTo>
                    <a:pt x="10619" y="170087"/>
                  </a:lnTo>
                  <a:lnTo>
                    <a:pt x="9882" y="189906"/>
                  </a:lnTo>
                  <a:lnTo>
                    <a:pt x="8574" y="209305"/>
                  </a:lnTo>
                  <a:lnTo>
                    <a:pt x="6882" y="228094"/>
                  </a:lnTo>
                  <a:lnTo>
                    <a:pt x="5207" y="246025"/>
                  </a:lnTo>
                  <a:lnTo>
                    <a:pt x="3786" y="263046"/>
                  </a:lnTo>
                  <a:lnTo>
                    <a:pt x="2679" y="279245"/>
                  </a:lnTo>
                  <a:lnTo>
                    <a:pt x="1742" y="296654"/>
                  </a:lnTo>
                  <a:lnTo>
                    <a:pt x="896" y="32015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05616" y="452725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83130" y="67"/>
                  </a:lnTo>
                  <a:lnTo>
                    <a:pt x="272641" y="707"/>
                  </a:lnTo>
                  <a:lnTo>
                    <a:pt x="262331" y="1999"/>
                  </a:lnTo>
                  <a:lnTo>
                    <a:pt x="251683" y="3686"/>
                  </a:lnTo>
                  <a:lnTo>
                    <a:pt x="240043" y="5354"/>
                  </a:lnTo>
                  <a:lnTo>
                    <a:pt x="227147" y="6767"/>
                  </a:lnTo>
                  <a:lnTo>
                    <a:pt x="213068" y="7866"/>
                  </a:lnTo>
                  <a:lnTo>
                    <a:pt x="198017" y="8676"/>
                  </a:lnTo>
                  <a:lnTo>
                    <a:pt x="182221" y="9256"/>
                  </a:lnTo>
                  <a:lnTo>
                    <a:pt x="165716" y="9661"/>
                  </a:lnTo>
                  <a:lnTo>
                    <a:pt x="148353" y="9941"/>
                  </a:lnTo>
                  <a:lnTo>
                    <a:pt x="130127" y="10137"/>
                  </a:lnTo>
                  <a:lnTo>
                    <a:pt x="111483" y="10439"/>
                  </a:lnTo>
                  <a:lnTo>
                    <a:pt x="93193" y="11175"/>
                  </a:lnTo>
                  <a:lnTo>
                    <a:pt x="75683" y="12483"/>
                  </a:lnTo>
                  <a:lnTo>
                    <a:pt x="59419" y="14184"/>
                  </a:lnTo>
                  <a:lnTo>
                    <a:pt x="43382" y="16042"/>
                  </a:lnTo>
                  <a:lnTo>
                    <a:pt x="25052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32658" y="535998"/>
              <a:ext cx="194099" cy="138512"/>
            </a:xfrm>
            <a:custGeom>
              <a:avLst/>
              <a:gdLst/>
              <a:ahLst/>
              <a:cxnLst/>
              <a:rect l="0" t="0" r="0" b="0"/>
              <a:pathLst>
                <a:path w="194099" h="138512">
                  <a:moveTo>
                    <a:pt x="99342" y="64126"/>
                  </a:moveTo>
                  <a:lnTo>
                    <a:pt x="96408" y="52458"/>
                  </a:lnTo>
                  <a:lnTo>
                    <a:pt x="93626" y="41969"/>
                  </a:lnTo>
                  <a:lnTo>
                    <a:pt x="90712" y="31681"/>
                  </a:lnTo>
                  <a:lnTo>
                    <a:pt x="87153" y="21898"/>
                  </a:lnTo>
                  <a:lnTo>
                    <a:pt x="82044" y="13499"/>
                  </a:lnTo>
                  <a:lnTo>
                    <a:pt x="75029" y="6879"/>
                  </a:lnTo>
                  <a:lnTo>
                    <a:pt x="66560" y="2273"/>
                  </a:lnTo>
                  <a:lnTo>
                    <a:pt x="57576" y="1"/>
                  </a:lnTo>
                  <a:lnTo>
                    <a:pt x="48685" y="0"/>
                  </a:lnTo>
                  <a:lnTo>
                    <a:pt x="40127" y="2084"/>
                  </a:lnTo>
                  <a:lnTo>
                    <a:pt x="31934" y="6133"/>
                  </a:lnTo>
                  <a:lnTo>
                    <a:pt x="24068" y="11896"/>
                  </a:lnTo>
                  <a:lnTo>
                    <a:pt x="16788" y="19356"/>
                  </a:lnTo>
                  <a:lnTo>
                    <a:pt x="10643" y="28789"/>
                  </a:lnTo>
                  <a:lnTo>
                    <a:pt x="5845" y="40162"/>
                  </a:lnTo>
                  <a:lnTo>
                    <a:pt x="2451" y="52866"/>
                  </a:lnTo>
                  <a:lnTo>
                    <a:pt x="540" y="65923"/>
                  </a:lnTo>
                  <a:lnTo>
                    <a:pt x="0" y="78734"/>
                  </a:lnTo>
                  <a:lnTo>
                    <a:pt x="755" y="90927"/>
                  </a:lnTo>
                  <a:lnTo>
                    <a:pt x="2849" y="102188"/>
                  </a:lnTo>
                  <a:lnTo>
                    <a:pt x="6189" y="112454"/>
                  </a:lnTo>
                  <a:lnTo>
                    <a:pt x="10888" y="121516"/>
                  </a:lnTo>
                  <a:lnTo>
                    <a:pt x="17323" y="128940"/>
                  </a:lnTo>
                  <a:lnTo>
                    <a:pt x="25533" y="134623"/>
                  </a:lnTo>
                  <a:lnTo>
                    <a:pt x="34962" y="138119"/>
                  </a:lnTo>
                  <a:lnTo>
                    <a:pt x="44668" y="138511"/>
                  </a:lnTo>
                  <a:lnTo>
                    <a:pt x="54075" y="135589"/>
                  </a:lnTo>
                  <a:lnTo>
                    <a:pt x="62828" y="129898"/>
                  </a:lnTo>
                  <a:lnTo>
                    <a:pt x="70628" y="122343"/>
                  </a:lnTo>
                  <a:lnTo>
                    <a:pt x="77420" y="113634"/>
                  </a:lnTo>
                  <a:lnTo>
                    <a:pt x="83167" y="104063"/>
                  </a:lnTo>
                  <a:lnTo>
                    <a:pt x="87744" y="93596"/>
                  </a:lnTo>
                  <a:lnTo>
                    <a:pt x="91196" y="82352"/>
                  </a:lnTo>
                  <a:lnTo>
                    <a:pt x="93646" y="73491"/>
                  </a:lnTo>
                  <a:lnTo>
                    <a:pt x="95798" y="70567"/>
                  </a:lnTo>
                  <a:lnTo>
                    <a:pt x="98747" y="71928"/>
                  </a:lnTo>
                  <a:lnTo>
                    <a:pt x="102723" y="75747"/>
                  </a:lnTo>
                  <a:lnTo>
                    <a:pt x="107570" y="80932"/>
                  </a:lnTo>
                  <a:lnTo>
                    <a:pt x="113077" y="86880"/>
                  </a:lnTo>
                  <a:lnTo>
                    <a:pt x="119056" y="93260"/>
                  </a:lnTo>
                  <a:lnTo>
                    <a:pt x="125372" y="99885"/>
                  </a:lnTo>
                  <a:lnTo>
                    <a:pt x="132084" y="106491"/>
                  </a:lnTo>
                  <a:lnTo>
                    <a:pt x="139428" y="112710"/>
                  </a:lnTo>
                  <a:lnTo>
                    <a:pt x="147474" y="118374"/>
                  </a:lnTo>
                  <a:lnTo>
                    <a:pt x="155889" y="123349"/>
                  </a:lnTo>
                  <a:lnTo>
                    <a:pt x="164954" y="127924"/>
                  </a:lnTo>
                  <a:lnTo>
                    <a:pt x="176583" y="132502"/>
                  </a:lnTo>
                  <a:lnTo>
                    <a:pt x="194098" y="137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7285" y="400082"/>
              <a:ext cx="163552" cy="292735"/>
            </a:xfrm>
            <a:custGeom>
              <a:avLst/>
              <a:gdLst/>
              <a:ahLst/>
              <a:cxnLst/>
              <a:rect l="0" t="0" r="0" b="0"/>
              <a:pathLst>
                <a:path w="163552" h="292735">
                  <a:moveTo>
                    <a:pt x="0" y="0"/>
                  </a:moveTo>
                  <a:lnTo>
                    <a:pt x="2866" y="8869"/>
                  </a:lnTo>
                  <a:lnTo>
                    <a:pt x="5008" y="17856"/>
                  </a:lnTo>
                  <a:lnTo>
                    <a:pt x="6616" y="27846"/>
                  </a:lnTo>
                  <a:lnTo>
                    <a:pt x="7969" y="38654"/>
                  </a:lnTo>
                  <a:lnTo>
                    <a:pt x="9466" y="49817"/>
                  </a:lnTo>
                  <a:lnTo>
                    <a:pt x="11317" y="61023"/>
                  </a:lnTo>
                  <a:lnTo>
                    <a:pt x="13557" y="72135"/>
                  </a:lnTo>
                  <a:lnTo>
                    <a:pt x="16138" y="83119"/>
                  </a:lnTo>
                  <a:lnTo>
                    <a:pt x="18987" y="93985"/>
                  </a:lnTo>
                  <a:lnTo>
                    <a:pt x="22036" y="104755"/>
                  </a:lnTo>
                  <a:lnTo>
                    <a:pt x="25229" y="115452"/>
                  </a:lnTo>
                  <a:lnTo>
                    <a:pt x="28517" y="126107"/>
                  </a:lnTo>
                  <a:lnTo>
                    <a:pt x="31708" y="137060"/>
                  </a:lnTo>
                  <a:lnTo>
                    <a:pt x="34470" y="148940"/>
                  </a:lnTo>
                  <a:lnTo>
                    <a:pt x="36664" y="162007"/>
                  </a:lnTo>
                  <a:lnTo>
                    <a:pt x="38477" y="176038"/>
                  </a:lnTo>
                  <a:lnTo>
                    <a:pt x="40308" y="190528"/>
                  </a:lnTo>
                  <a:lnTo>
                    <a:pt x="42390" y="205126"/>
                  </a:lnTo>
                  <a:lnTo>
                    <a:pt x="44621" y="219673"/>
                  </a:lnTo>
                  <a:lnTo>
                    <a:pt x="46665" y="234119"/>
                  </a:lnTo>
                  <a:lnTo>
                    <a:pt x="48326" y="248433"/>
                  </a:lnTo>
                  <a:lnTo>
                    <a:pt x="49201" y="261509"/>
                  </a:lnTo>
                  <a:lnTo>
                    <a:pt x="48869" y="269972"/>
                  </a:lnTo>
                  <a:lnTo>
                    <a:pt x="48057" y="271979"/>
                  </a:lnTo>
                  <a:lnTo>
                    <a:pt x="47873" y="269438"/>
                  </a:lnTo>
                  <a:lnTo>
                    <a:pt x="48750" y="264211"/>
                  </a:lnTo>
                  <a:lnTo>
                    <a:pt x="50889" y="257656"/>
                  </a:lnTo>
                  <a:lnTo>
                    <a:pt x="54241" y="250557"/>
                  </a:lnTo>
                  <a:lnTo>
                    <a:pt x="58772" y="243452"/>
                  </a:lnTo>
                  <a:lnTo>
                    <a:pt x="64559" y="236807"/>
                  </a:lnTo>
                  <a:lnTo>
                    <a:pt x="71526" y="230822"/>
                  </a:lnTo>
                  <a:lnTo>
                    <a:pt x="79473" y="225968"/>
                  </a:lnTo>
                  <a:lnTo>
                    <a:pt x="88178" y="223058"/>
                  </a:lnTo>
                  <a:lnTo>
                    <a:pt x="97439" y="222360"/>
                  </a:lnTo>
                  <a:lnTo>
                    <a:pt x="107098" y="223671"/>
                  </a:lnTo>
                  <a:lnTo>
                    <a:pt x="117034" y="226600"/>
                  </a:lnTo>
                  <a:lnTo>
                    <a:pt x="127152" y="230757"/>
                  </a:lnTo>
                  <a:lnTo>
                    <a:pt x="137065" y="235968"/>
                  </a:lnTo>
                  <a:lnTo>
                    <a:pt x="146115" y="242281"/>
                  </a:lnTo>
                  <a:lnTo>
                    <a:pt x="153997" y="249624"/>
                  </a:lnTo>
                  <a:lnTo>
                    <a:pt x="160101" y="257501"/>
                  </a:lnTo>
                  <a:lnTo>
                    <a:pt x="163389" y="265102"/>
                  </a:lnTo>
                  <a:lnTo>
                    <a:pt x="163551" y="271985"/>
                  </a:lnTo>
                  <a:lnTo>
                    <a:pt x="160744" y="277910"/>
                  </a:lnTo>
                  <a:lnTo>
                    <a:pt x="155213" y="282666"/>
                  </a:lnTo>
                  <a:lnTo>
                    <a:pt x="147385" y="286270"/>
                  </a:lnTo>
                  <a:lnTo>
                    <a:pt x="137761" y="288893"/>
                  </a:lnTo>
                  <a:lnTo>
                    <a:pt x="126802" y="290753"/>
                  </a:lnTo>
                  <a:lnTo>
                    <a:pt x="114903" y="292044"/>
                  </a:lnTo>
                  <a:lnTo>
                    <a:pt x="102957" y="292734"/>
                  </a:lnTo>
                  <a:lnTo>
                    <a:pt x="91198" y="292537"/>
                  </a:lnTo>
                  <a:lnTo>
                    <a:pt x="78599" y="290323"/>
                  </a:lnTo>
                  <a:lnTo>
                    <a:pt x="6317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68911" y="357968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5" y="8679"/>
                  </a:lnTo>
                  <a:lnTo>
                    <a:pt x="178" y="21199"/>
                  </a:lnTo>
                  <a:lnTo>
                    <a:pt x="826" y="36026"/>
                  </a:lnTo>
                  <a:lnTo>
                    <a:pt x="2075" y="52547"/>
                  </a:lnTo>
                  <a:lnTo>
                    <a:pt x="3728" y="70530"/>
                  </a:lnTo>
                  <a:lnTo>
                    <a:pt x="5376" y="89957"/>
                  </a:lnTo>
                  <a:lnTo>
                    <a:pt x="6783" y="110676"/>
                  </a:lnTo>
                  <a:lnTo>
                    <a:pt x="8049" y="131960"/>
                  </a:lnTo>
                  <a:lnTo>
                    <a:pt x="9505" y="152634"/>
                  </a:lnTo>
                  <a:lnTo>
                    <a:pt x="11332" y="172090"/>
                  </a:lnTo>
                  <a:lnTo>
                    <a:pt x="13390" y="190255"/>
                  </a:lnTo>
                  <a:lnTo>
                    <a:pt x="15317" y="207302"/>
                  </a:lnTo>
                  <a:lnTo>
                    <a:pt x="16911" y="223460"/>
                  </a:lnTo>
                  <a:lnTo>
                    <a:pt x="18136" y="238547"/>
                  </a:lnTo>
                  <a:lnTo>
                    <a:pt x="19166" y="253533"/>
                  </a:lnTo>
                  <a:lnTo>
                    <a:pt x="20088" y="270861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11026" y="504584"/>
              <a:ext cx="162275" cy="170652"/>
            </a:xfrm>
            <a:custGeom>
              <a:avLst/>
              <a:gdLst/>
              <a:ahLst/>
              <a:cxnLst/>
              <a:rect l="0" t="0" r="0" b="0"/>
              <a:pathLst>
                <a:path w="162275" h="170652">
                  <a:moveTo>
                    <a:pt x="0" y="106068"/>
                  </a:moveTo>
                  <a:lnTo>
                    <a:pt x="6001" y="100268"/>
                  </a:lnTo>
                  <a:lnTo>
                    <a:pt x="12846" y="95344"/>
                  </a:lnTo>
                  <a:lnTo>
                    <a:pt x="21238" y="90836"/>
                  </a:lnTo>
                  <a:lnTo>
                    <a:pt x="31038" y="86443"/>
                  </a:lnTo>
                  <a:lnTo>
                    <a:pt x="42001" y="81781"/>
                  </a:lnTo>
                  <a:lnTo>
                    <a:pt x="53862" y="76671"/>
                  </a:lnTo>
                  <a:lnTo>
                    <a:pt x="66385" y="71266"/>
                  </a:lnTo>
                  <a:lnTo>
                    <a:pt x="79382" y="65942"/>
                  </a:lnTo>
                  <a:lnTo>
                    <a:pt x="92706" y="60917"/>
                  </a:lnTo>
                  <a:lnTo>
                    <a:pt x="106091" y="56239"/>
                  </a:lnTo>
                  <a:lnTo>
                    <a:pt x="119156" y="51870"/>
                  </a:lnTo>
                  <a:lnTo>
                    <a:pt x="131705" y="47739"/>
                  </a:lnTo>
                  <a:lnTo>
                    <a:pt x="143079" y="43456"/>
                  </a:lnTo>
                  <a:lnTo>
                    <a:pt x="152130" y="38355"/>
                  </a:lnTo>
                  <a:lnTo>
                    <a:pt x="158424" y="32146"/>
                  </a:lnTo>
                  <a:lnTo>
                    <a:pt x="161852" y="25195"/>
                  </a:lnTo>
                  <a:lnTo>
                    <a:pt x="162274" y="18297"/>
                  </a:lnTo>
                  <a:lnTo>
                    <a:pt x="159928" y="11929"/>
                  </a:lnTo>
                  <a:lnTo>
                    <a:pt x="155305" y="6538"/>
                  </a:lnTo>
                  <a:lnTo>
                    <a:pt x="148939" y="2681"/>
                  </a:lnTo>
                  <a:lnTo>
                    <a:pt x="141298" y="508"/>
                  </a:lnTo>
                  <a:lnTo>
                    <a:pt x="132749" y="0"/>
                  </a:lnTo>
                  <a:lnTo>
                    <a:pt x="123568" y="1164"/>
                  </a:lnTo>
                  <a:lnTo>
                    <a:pt x="113956" y="3832"/>
                  </a:lnTo>
                  <a:lnTo>
                    <a:pt x="104214" y="7721"/>
                  </a:lnTo>
                  <a:lnTo>
                    <a:pt x="94747" y="12540"/>
                  </a:lnTo>
                  <a:lnTo>
                    <a:pt x="85748" y="18039"/>
                  </a:lnTo>
                  <a:lnTo>
                    <a:pt x="77230" y="24187"/>
                  </a:lnTo>
                  <a:lnTo>
                    <a:pt x="69122" y="31145"/>
                  </a:lnTo>
                  <a:lnTo>
                    <a:pt x="61347" y="38942"/>
                  </a:lnTo>
                  <a:lnTo>
                    <a:pt x="54310" y="47636"/>
                  </a:lnTo>
                  <a:lnTo>
                    <a:pt x="48868" y="57382"/>
                  </a:lnTo>
                  <a:lnTo>
                    <a:pt x="45358" y="68160"/>
                  </a:lnTo>
                  <a:lnTo>
                    <a:pt x="43646" y="79653"/>
                  </a:lnTo>
                  <a:lnTo>
                    <a:pt x="43402" y="91359"/>
                  </a:lnTo>
                  <a:lnTo>
                    <a:pt x="44283" y="102967"/>
                  </a:lnTo>
                  <a:lnTo>
                    <a:pt x="46313" y="114200"/>
                  </a:lnTo>
                  <a:lnTo>
                    <a:pt x="49869" y="124744"/>
                  </a:lnTo>
                  <a:lnTo>
                    <a:pt x="55036" y="134495"/>
                  </a:lnTo>
                  <a:lnTo>
                    <a:pt x="61622" y="143365"/>
                  </a:lnTo>
                  <a:lnTo>
                    <a:pt x="69338" y="151185"/>
                  </a:lnTo>
                  <a:lnTo>
                    <a:pt x="77905" y="157957"/>
                  </a:lnTo>
                  <a:lnTo>
                    <a:pt x="87249" y="163506"/>
                  </a:lnTo>
                  <a:lnTo>
                    <a:pt x="97500" y="167412"/>
                  </a:lnTo>
                  <a:lnTo>
                    <a:pt x="108635" y="169598"/>
                  </a:lnTo>
                  <a:lnTo>
                    <a:pt x="119917" y="170437"/>
                  </a:lnTo>
                  <a:lnTo>
                    <a:pt x="131086" y="170651"/>
                  </a:lnTo>
                  <a:lnTo>
                    <a:pt x="143122" y="170259"/>
                  </a:lnTo>
                  <a:lnTo>
                    <a:pt x="157927" y="169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60540" y="484310"/>
              <a:ext cx="137062" cy="242157"/>
            </a:xfrm>
            <a:custGeom>
              <a:avLst/>
              <a:gdLst/>
              <a:ahLst/>
              <a:cxnLst/>
              <a:rect l="0" t="0" r="0" b="0"/>
              <a:pathLst>
                <a:path w="137062" h="242157">
                  <a:moveTo>
                    <a:pt x="118983" y="0"/>
                  </a:moveTo>
                  <a:lnTo>
                    <a:pt x="107315" y="134"/>
                  </a:lnTo>
                  <a:lnTo>
                    <a:pt x="96826" y="1415"/>
                  </a:lnTo>
                  <a:lnTo>
                    <a:pt x="86520" y="4008"/>
                  </a:lnTo>
                  <a:lnTo>
                    <a:pt x="76046" y="7727"/>
                  </a:lnTo>
                  <a:lnTo>
                    <a:pt x="65053" y="12360"/>
                  </a:lnTo>
                  <a:lnTo>
                    <a:pt x="53420" y="17693"/>
                  </a:lnTo>
                  <a:lnTo>
                    <a:pt x="41512" y="23541"/>
                  </a:lnTo>
                  <a:lnTo>
                    <a:pt x="30054" y="29755"/>
                  </a:lnTo>
                  <a:lnTo>
                    <a:pt x="19443" y="36230"/>
                  </a:lnTo>
                  <a:lnTo>
                    <a:pt x="10372" y="43051"/>
                  </a:lnTo>
                  <a:lnTo>
                    <a:pt x="3948" y="50468"/>
                  </a:lnTo>
                  <a:lnTo>
                    <a:pt x="530" y="58563"/>
                  </a:lnTo>
                  <a:lnTo>
                    <a:pt x="0" y="66949"/>
                  </a:lnTo>
                  <a:lnTo>
                    <a:pt x="2138" y="74892"/>
                  </a:lnTo>
                  <a:lnTo>
                    <a:pt x="6539" y="82010"/>
                  </a:lnTo>
                  <a:lnTo>
                    <a:pt x="12879" y="88263"/>
                  </a:lnTo>
                  <a:lnTo>
                    <a:pt x="21012" y="93770"/>
                  </a:lnTo>
                  <a:lnTo>
                    <a:pt x="30692" y="98696"/>
                  </a:lnTo>
                  <a:lnTo>
                    <a:pt x="41442" y="103192"/>
                  </a:lnTo>
                  <a:lnTo>
                    <a:pt x="52648" y="107379"/>
                  </a:lnTo>
                  <a:lnTo>
                    <a:pt x="63924" y="111356"/>
                  </a:lnTo>
                  <a:lnTo>
                    <a:pt x="75105" y="115351"/>
                  </a:lnTo>
                  <a:lnTo>
                    <a:pt x="86145" y="119720"/>
                  </a:lnTo>
                  <a:lnTo>
                    <a:pt x="97044" y="124629"/>
                  </a:lnTo>
                  <a:lnTo>
                    <a:pt x="107499" y="130232"/>
                  </a:lnTo>
                  <a:lnTo>
                    <a:pt x="116922" y="136750"/>
                  </a:lnTo>
                  <a:lnTo>
                    <a:pt x="125062" y="144207"/>
                  </a:lnTo>
                  <a:lnTo>
                    <a:pt x="131511" y="152316"/>
                  </a:lnTo>
                  <a:lnTo>
                    <a:pt x="135563" y="160597"/>
                  </a:lnTo>
                  <a:lnTo>
                    <a:pt x="137061" y="168756"/>
                  </a:lnTo>
                  <a:lnTo>
                    <a:pt x="136305" y="176690"/>
                  </a:lnTo>
                  <a:lnTo>
                    <a:pt x="133753" y="184398"/>
                  </a:lnTo>
                  <a:lnTo>
                    <a:pt x="129849" y="191910"/>
                  </a:lnTo>
                  <a:lnTo>
                    <a:pt x="124639" y="199107"/>
                  </a:lnTo>
                  <a:lnTo>
                    <a:pt x="117795" y="205721"/>
                  </a:lnTo>
                  <a:lnTo>
                    <a:pt x="109277" y="211653"/>
                  </a:lnTo>
                  <a:lnTo>
                    <a:pt x="99529" y="217005"/>
                  </a:lnTo>
                  <a:lnTo>
                    <a:pt x="88150" y="222619"/>
                  </a:lnTo>
                  <a:lnTo>
                    <a:pt x="71907" y="230106"/>
                  </a:lnTo>
                  <a:lnTo>
                    <a:pt x="4528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68746" y="663295"/>
              <a:ext cx="36110" cy="105286"/>
            </a:xfrm>
            <a:custGeom>
              <a:avLst/>
              <a:gdLst/>
              <a:ahLst/>
              <a:cxnLst/>
              <a:rect l="0" t="0" r="0" b="0"/>
              <a:pathLst>
                <a:path w="36110" h="105286">
                  <a:moveTo>
                    <a:pt x="21057" y="0"/>
                  </a:moveTo>
                  <a:lnTo>
                    <a:pt x="26790" y="11735"/>
                  </a:lnTo>
                  <a:lnTo>
                    <a:pt x="31074" y="22864"/>
                  </a:lnTo>
                  <a:lnTo>
                    <a:pt x="34267" y="34453"/>
                  </a:lnTo>
                  <a:lnTo>
                    <a:pt x="36109" y="46269"/>
                  </a:lnTo>
                  <a:lnTo>
                    <a:pt x="35861" y="57632"/>
                  </a:lnTo>
                  <a:lnTo>
                    <a:pt x="33306" y="68172"/>
                  </a:lnTo>
                  <a:lnTo>
                    <a:pt x="28950" y="77558"/>
                  </a:lnTo>
                  <a:lnTo>
                    <a:pt x="23228" y="86256"/>
                  </a:lnTo>
                  <a:lnTo>
                    <a:pt x="14517" y="9502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84808" y="705409"/>
              <a:ext cx="41844" cy="126343"/>
            </a:xfrm>
            <a:custGeom>
              <a:avLst/>
              <a:gdLst/>
              <a:ahLst/>
              <a:cxnLst/>
              <a:rect l="0" t="0" r="0" b="0"/>
              <a:pathLst>
                <a:path w="41844" h="126343">
                  <a:moveTo>
                    <a:pt x="0" y="0"/>
                  </a:moveTo>
                  <a:lnTo>
                    <a:pt x="5800" y="5934"/>
                  </a:lnTo>
                  <a:lnTo>
                    <a:pt x="10725" y="12139"/>
                  </a:lnTo>
                  <a:lnTo>
                    <a:pt x="15232" y="19230"/>
                  </a:lnTo>
                  <a:lnTo>
                    <a:pt x="19625" y="26998"/>
                  </a:lnTo>
                  <a:lnTo>
                    <a:pt x="24288" y="34996"/>
                  </a:lnTo>
                  <a:lnTo>
                    <a:pt x="29389" y="42942"/>
                  </a:lnTo>
                  <a:lnTo>
                    <a:pt x="34448" y="50889"/>
                  </a:lnTo>
                  <a:lnTo>
                    <a:pt x="38475" y="59130"/>
                  </a:lnTo>
                  <a:lnTo>
                    <a:pt x="40989" y="67816"/>
                  </a:lnTo>
                  <a:lnTo>
                    <a:pt x="41843" y="76784"/>
                  </a:lnTo>
                  <a:lnTo>
                    <a:pt x="40971" y="85657"/>
                  </a:lnTo>
                  <a:lnTo>
                    <a:pt x="38510" y="94252"/>
                  </a:lnTo>
                  <a:lnTo>
                    <a:pt x="34877" y="103041"/>
                  </a:lnTo>
                  <a:lnTo>
                    <a:pt x="29416" y="11312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6616" y="433396"/>
              <a:ext cx="206732" cy="237091"/>
            </a:xfrm>
            <a:custGeom>
              <a:avLst/>
              <a:gdLst/>
              <a:ahLst/>
              <a:cxnLst/>
              <a:rect l="0" t="0" r="0" b="0"/>
              <a:pathLst>
                <a:path w="206732" h="237091">
                  <a:moveTo>
                    <a:pt x="111974" y="156199"/>
                  </a:moveTo>
                  <a:lnTo>
                    <a:pt x="114975" y="147398"/>
                  </a:lnTo>
                  <a:lnTo>
                    <a:pt x="118397" y="139051"/>
                  </a:lnTo>
                  <a:lnTo>
                    <a:pt x="122580" y="130348"/>
                  </a:lnTo>
                  <a:lnTo>
                    <a:pt x="126961" y="121054"/>
                  </a:lnTo>
                  <a:lnTo>
                    <a:pt x="130498" y="110911"/>
                  </a:lnTo>
                  <a:lnTo>
                    <a:pt x="132669" y="99870"/>
                  </a:lnTo>
                  <a:lnTo>
                    <a:pt x="133454" y="88204"/>
                  </a:lnTo>
                  <a:lnTo>
                    <a:pt x="133063" y="76382"/>
                  </a:lnTo>
                  <a:lnTo>
                    <a:pt x="131754" y="64697"/>
                  </a:lnTo>
                  <a:lnTo>
                    <a:pt x="129605" y="53413"/>
                  </a:lnTo>
                  <a:lnTo>
                    <a:pt x="126500" y="42835"/>
                  </a:lnTo>
                  <a:lnTo>
                    <a:pt x="122450" y="33061"/>
                  </a:lnTo>
                  <a:lnTo>
                    <a:pt x="117427" y="24176"/>
                  </a:lnTo>
                  <a:lnTo>
                    <a:pt x="111301" y="16347"/>
                  </a:lnTo>
                  <a:lnTo>
                    <a:pt x="104102" y="9572"/>
                  </a:lnTo>
                  <a:lnTo>
                    <a:pt x="95997" y="4192"/>
                  </a:lnTo>
                  <a:lnTo>
                    <a:pt x="87185" y="931"/>
                  </a:lnTo>
                  <a:lnTo>
                    <a:pt x="77856" y="0"/>
                  </a:lnTo>
                  <a:lnTo>
                    <a:pt x="68322" y="1155"/>
                  </a:lnTo>
                  <a:lnTo>
                    <a:pt x="59002" y="3981"/>
                  </a:lnTo>
                  <a:lnTo>
                    <a:pt x="50111" y="8073"/>
                  </a:lnTo>
                  <a:lnTo>
                    <a:pt x="41837" y="13411"/>
                  </a:lnTo>
                  <a:lnTo>
                    <a:pt x="34425" y="20341"/>
                  </a:lnTo>
                  <a:lnTo>
                    <a:pt x="27921" y="28926"/>
                  </a:lnTo>
                  <a:lnTo>
                    <a:pt x="22213" y="38961"/>
                  </a:lnTo>
                  <a:lnTo>
                    <a:pt x="17137" y="50145"/>
                  </a:lnTo>
                  <a:lnTo>
                    <a:pt x="12538" y="62189"/>
                  </a:lnTo>
                  <a:lnTo>
                    <a:pt x="8448" y="74853"/>
                  </a:lnTo>
                  <a:lnTo>
                    <a:pt x="5071" y="87952"/>
                  </a:lnTo>
                  <a:lnTo>
                    <a:pt x="2470" y="101353"/>
                  </a:lnTo>
                  <a:lnTo>
                    <a:pt x="723" y="114961"/>
                  </a:lnTo>
                  <a:lnTo>
                    <a:pt x="0" y="128710"/>
                  </a:lnTo>
                  <a:lnTo>
                    <a:pt x="293" y="142549"/>
                  </a:lnTo>
                  <a:lnTo>
                    <a:pt x="1456" y="156284"/>
                  </a:lnTo>
                  <a:lnTo>
                    <a:pt x="3300" y="169587"/>
                  </a:lnTo>
                  <a:lnTo>
                    <a:pt x="5653" y="182309"/>
                  </a:lnTo>
                  <a:lnTo>
                    <a:pt x="8537" y="194309"/>
                  </a:lnTo>
                  <a:lnTo>
                    <a:pt x="12150" y="205377"/>
                  </a:lnTo>
                  <a:lnTo>
                    <a:pt x="16548" y="215474"/>
                  </a:lnTo>
                  <a:lnTo>
                    <a:pt x="21806" y="224238"/>
                  </a:lnTo>
                  <a:lnTo>
                    <a:pt x="28094" y="230923"/>
                  </a:lnTo>
                  <a:lnTo>
                    <a:pt x="35395" y="235292"/>
                  </a:lnTo>
                  <a:lnTo>
                    <a:pt x="43401" y="237090"/>
                  </a:lnTo>
                  <a:lnTo>
                    <a:pt x="51612" y="235803"/>
                  </a:lnTo>
                  <a:lnTo>
                    <a:pt x="59720" y="231452"/>
                  </a:lnTo>
                  <a:lnTo>
                    <a:pt x="67450" y="224481"/>
                  </a:lnTo>
                  <a:lnTo>
                    <a:pt x="74489" y="215460"/>
                  </a:lnTo>
                  <a:lnTo>
                    <a:pt x="80738" y="204922"/>
                  </a:lnTo>
                  <a:lnTo>
                    <a:pt x="86273" y="193462"/>
                  </a:lnTo>
                  <a:lnTo>
                    <a:pt x="91233" y="181713"/>
                  </a:lnTo>
                  <a:lnTo>
                    <a:pt x="95755" y="170036"/>
                  </a:lnTo>
                  <a:lnTo>
                    <a:pt x="99794" y="158400"/>
                  </a:lnTo>
                  <a:lnTo>
                    <a:pt x="103135" y="146515"/>
                  </a:lnTo>
                  <a:lnTo>
                    <a:pt x="105726" y="134315"/>
                  </a:lnTo>
                  <a:lnTo>
                    <a:pt x="107954" y="125178"/>
                  </a:lnTo>
                  <a:lnTo>
                    <a:pt x="110246" y="123006"/>
                  </a:lnTo>
                  <a:lnTo>
                    <a:pt x="112571" y="125958"/>
                  </a:lnTo>
                  <a:lnTo>
                    <a:pt x="115024" y="131968"/>
                  </a:lnTo>
                  <a:lnTo>
                    <a:pt x="117677" y="139765"/>
                  </a:lnTo>
                  <a:lnTo>
                    <a:pt x="120540" y="148613"/>
                  </a:lnTo>
                  <a:lnTo>
                    <a:pt x="123748" y="158092"/>
                  </a:lnTo>
                  <a:lnTo>
                    <a:pt x="127569" y="167956"/>
                  </a:lnTo>
                  <a:lnTo>
                    <a:pt x="132102" y="178049"/>
                  </a:lnTo>
                  <a:lnTo>
                    <a:pt x="137449" y="187957"/>
                  </a:lnTo>
                  <a:lnTo>
                    <a:pt x="143794" y="197009"/>
                  </a:lnTo>
                  <a:lnTo>
                    <a:pt x="151134" y="204909"/>
                  </a:lnTo>
                  <a:lnTo>
                    <a:pt x="159254" y="211555"/>
                  </a:lnTo>
                  <a:lnTo>
                    <a:pt x="168824" y="217517"/>
                  </a:lnTo>
                  <a:lnTo>
                    <a:pt x="182920" y="223314"/>
                  </a:lnTo>
                  <a:lnTo>
                    <a:pt x="206731" y="229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77117" y="498261"/>
              <a:ext cx="155215" cy="196620"/>
            </a:xfrm>
            <a:custGeom>
              <a:avLst/>
              <a:gdLst/>
              <a:ahLst/>
              <a:cxnLst/>
              <a:rect l="0" t="0" r="0" b="0"/>
              <a:pathLst>
                <a:path w="155215" h="196620">
                  <a:moveTo>
                    <a:pt x="7815" y="38692"/>
                  </a:moveTo>
                  <a:lnTo>
                    <a:pt x="4949" y="47560"/>
                  </a:lnTo>
                  <a:lnTo>
                    <a:pt x="2806" y="56547"/>
                  </a:lnTo>
                  <a:lnTo>
                    <a:pt x="1208" y="66542"/>
                  </a:lnTo>
                  <a:lnTo>
                    <a:pt x="200" y="77523"/>
                  </a:lnTo>
                  <a:lnTo>
                    <a:pt x="0" y="89335"/>
                  </a:lnTo>
                  <a:lnTo>
                    <a:pt x="656" y="101788"/>
                  </a:lnTo>
                  <a:lnTo>
                    <a:pt x="2067" y="114553"/>
                  </a:lnTo>
                  <a:lnTo>
                    <a:pt x="4080" y="127186"/>
                  </a:lnTo>
                  <a:lnTo>
                    <a:pt x="6521" y="139379"/>
                  </a:lnTo>
                  <a:lnTo>
                    <a:pt x="8521" y="148450"/>
                  </a:lnTo>
                  <a:lnTo>
                    <a:pt x="9257" y="151010"/>
                  </a:lnTo>
                  <a:lnTo>
                    <a:pt x="9277" y="147963"/>
                  </a:lnTo>
                  <a:lnTo>
                    <a:pt x="9040" y="141060"/>
                  </a:lnTo>
                  <a:lnTo>
                    <a:pt x="8756" y="131650"/>
                  </a:lnTo>
                  <a:lnTo>
                    <a:pt x="8503" y="120625"/>
                  </a:lnTo>
                  <a:lnTo>
                    <a:pt x="8304" y="108559"/>
                  </a:lnTo>
                  <a:lnTo>
                    <a:pt x="8156" y="95817"/>
                  </a:lnTo>
                  <a:lnTo>
                    <a:pt x="8054" y="82638"/>
                  </a:lnTo>
                  <a:lnTo>
                    <a:pt x="8152" y="69338"/>
                  </a:lnTo>
                  <a:lnTo>
                    <a:pt x="8749" y="56323"/>
                  </a:lnTo>
                  <a:lnTo>
                    <a:pt x="9976" y="43796"/>
                  </a:lnTo>
                  <a:lnTo>
                    <a:pt x="12123" y="32094"/>
                  </a:lnTo>
                  <a:lnTo>
                    <a:pt x="15701" y="21759"/>
                  </a:lnTo>
                  <a:lnTo>
                    <a:pt x="20852" y="12970"/>
                  </a:lnTo>
                  <a:lnTo>
                    <a:pt x="27414" y="6069"/>
                  </a:lnTo>
                  <a:lnTo>
                    <a:pt x="35107" y="1706"/>
                  </a:lnTo>
                  <a:lnTo>
                    <a:pt x="43645" y="0"/>
                  </a:lnTo>
                  <a:lnTo>
                    <a:pt x="52630" y="785"/>
                  </a:lnTo>
                  <a:lnTo>
                    <a:pt x="61573" y="3888"/>
                  </a:lnTo>
                  <a:lnTo>
                    <a:pt x="70213" y="8975"/>
                  </a:lnTo>
                  <a:lnTo>
                    <a:pt x="78486" y="15795"/>
                  </a:lnTo>
                  <a:lnTo>
                    <a:pt x="86429" y="24257"/>
                  </a:lnTo>
                  <a:lnTo>
                    <a:pt x="94108" y="34167"/>
                  </a:lnTo>
                  <a:lnTo>
                    <a:pt x="101587" y="45243"/>
                  </a:lnTo>
                  <a:lnTo>
                    <a:pt x="108924" y="57200"/>
                  </a:lnTo>
                  <a:lnTo>
                    <a:pt x="116156" y="69795"/>
                  </a:lnTo>
                  <a:lnTo>
                    <a:pt x="123149" y="82674"/>
                  </a:lnTo>
                  <a:lnTo>
                    <a:pt x="129619" y="95394"/>
                  </a:lnTo>
                  <a:lnTo>
                    <a:pt x="135447" y="107731"/>
                  </a:lnTo>
                  <a:lnTo>
                    <a:pt x="140513" y="119812"/>
                  </a:lnTo>
                  <a:lnTo>
                    <a:pt x="144618" y="131997"/>
                  </a:lnTo>
                  <a:lnTo>
                    <a:pt x="147747" y="144476"/>
                  </a:lnTo>
                  <a:lnTo>
                    <a:pt x="150041" y="156684"/>
                  </a:lnTo>
                  <a:lnTo>
                    <a:pt x="151919" y="168584"/>
                  </a:lnTo>
                  <a:lnTo>
                    <a:pt x="153550" y="181225"/>
                  </a:lnTo>
                  <a:lnTo>
                    <a:pt x="155214" y="196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81848" y="304026"/>
              <a:ext cx="139997" cy="356797"/>
            </a:xfrm>
            <a:custGeom>
              <a:avLst/>
              <a:gdLst/>
              <a:ahLst/>
              <a:cxnLst/>
              <a:rect l="0" t="0" r="0" b="0"/>
              <a:pathLst>
                <a:path w="139997" h="356797">
                  <a:moveTo>
                    <a:pt x="66297" y="317155"/>
                  </a:moveTo>
                  <a:lnTo>
                    <a:pt x="75031" y="311220"/>
                  </a:lnTo>
                  <a:lnTo>
                    <a:pt x="82737" y="305016"/>
                  </a:lnTo>
                  <a:lnTo>
                    <a:pt x="90126" y="297915"/>
                  </a:lnTo>
                  <a:lnTo>
                    <a:pt x="96869" y="289802"/>
                  </a:lnTo>
                  <a:lnTo>
                    <a:pt x="102103" y="280507"/>
                  </a:lnTo>
                  <a:lnTo>
                    <a:pt x="105459" y="270073"/>
                  </a:lnTo>
                  <a:lnTo>
                    <a:pt x="106727" y="259167"/>
                  </a:lnTo>
                  <a:lnTo>
                    <a:pt x="105608" y="248925"/>
                  </a:lnTo>
                  <a:lnTo>
                    <a:pt x="102180" y="239941"/>
                  </a:lnTo>
                  <a:lnTo>
                    <a:pt x="96641" y="232438"/>
                  </a:lnTo>
                  <a:lnTo>
                    <a:pt x="89119" y="226542"/>
                  </a:lnTo>
                  <a:lnTo>
                    <a:pt x="79889" y="222144"/>
                  </a:lnTo>
                  <a:lnTo>
                    <a:pt x="69628" y="219308"/>
                  </a:lnTo>
                  <a:lnTo>
                    <a:pt x="59291" y="218362"/>
                  </a:lnTo>
                  <a:lnTo>
                    <a:pt x="49419" y="219323"/>
                  </a:lnTo>
                  <a:lnTo>
                    <a:pt x="40168" y="222253"/>
                  </a:lnTo>
                  <a:lnTo>
                    <a:pt x="31493" y="227417"/>
                  </a:lnTo>
                  <a:lnTo>
                    <a:pt x="23297" y="234749"/>
                  </a:lnTo>
                  <a:lnTo>
                    <a:pt x="15792" y="244079"/>
                  </a:lnTo>
                  <a:lnTo>
                    <a:pt x="9495" y="255307"/>
                  </a:lnTo>
                  <a:lnTo>
                    <a:pt x="4598" y="268178"/>
                  </a:lnTo>
                  <a:lnTo>
                    <a:pt x="1309" y="281868"/>
                  </a:lnTo>
                  <a:lnTo>
                    <a:pt x="0" y="295130"/>
                  </a:lnTo>
                  <a:lnTo>
                    <a:pt x="678" y="307300"/>
                  </a:lnTo>
                  <a:lnTo>
                    <a:pt x="3065" y="318265"/>
                  </a:lnTo>
                  <a:lnTo>
                    <a:pt x="6793" y="328171"/>
                  </a:lnTo>
                  <a:lnTo>
                    <a:pt x="11527" y="337229"/>
                  </a:lnTo>
                  <a:lnTo>
                    <a:pt x="17312" y="345161"/>
                  </a:lnTo>
                  <a:lnTo>
                    <a:pt x="24550" y="351221"/>
                  </a:lnTo>
                  <a:lnTo>
                    <a:pt x="33332" y="355143"/>
                  </a:lnTo>
                  <a:lnTo>
                    <a:pt x="42990" y="356796"/>
                  </a:lnTo>
                  <a:lnTo>
                    <a:pt x="52326" y="355936"/>
                  </a:lnTo>
                  <a:lnTo>
                    <a:pt x="60675" y="352683"/>
                  </a:lnTo>
                  <a:lnTo>
                    <a:pt x="67905" y="347262"/>
                  </a:lnTo>
                  <a:lnTo>
                    <a:pt x="74144" y="339819"/>
                  </a:lnTo>
                  <a:lnTo>
                    <a:pt x="79592" y="330628"/>
                  </a:lnTo>
                  <a:lnTo>
                    <a:pt x="84285" y="319884"/>
                  </a:lnTo>
                  <a:lnTo>
                    <a:pt x="88081" y="307625"/>
                  </a:lnTo>
                  <a:lnTo>
                    <a:pt x="90979" y="294005"/>
                  </a:lnTo>
                  <a:lnTo>
                    <a:pt x="93268" y="279114"/>
                  </a:lnTo>
                  <a:lnTo>
                    <a:pt x="95422" y="262909"/>
                  </a:lnTo>
                  <a:lnTo>
                    <a:pt x="97716" y="245500"/>
                  </a:lnTo>
                  <a:lnTo>
                    <a:pt x="99919" y="227591"/>
                  </a:lnTo>
                  <a:lnTo>
                    <a:pt x="101412" y="210334"/>
                  </a:lnTo>
                  <a:lnTo>
                    <a:pt x="101901" y="194316"/>
                  </a:lnTo>
                  <a:lnTo>
                    <a:pt x="101567" y="179274"/>
                  </a:lnTo>
                  <a:lnTo>
                    <a:pt x="100878" y="164411"/>
                  </a:lnTo>
                  <a:lnTo>
                    <a:pt x="100151" y="149223"/>
                  </a:lnTo>
                  <a:lnTo>
                    <a:pt x="99358" y="133544"/>
                  </a:lnTo>
                  <a:lnTo>
                    <a:pt x="98227" y="117392"/>
                  </a:lnTo>
                  <a:lnTo>
                    <a:pt x="96617" y="100858"/>
                  </a:lnTo>
                  <a:lnTo>
                    <a:pt x="94537" y="84363"/>
                  </a:lnTo>
                  <a:lnTo>
                    <a:pt x="92062" y="68601"/>
                  </a:lnTo>
                  <a:lnTo>
                    <a:pt x="89283" y="53895"/>
                  </a:lnTo>
                  <a:lnTo>
                    <a:pt x="86281" y="40226"/>
                  </a:lnTo>
                  <a:lnTo>
                    <a:pt x="83120" y="27426"/>
                  </a:lnTo>
                  <a:lnTo>
                    <a:pt x="79834" y="15337"/>
                  </a:lnTo>
                  <a:lnTo>
                    <a:pt x="75994" y="5324"/>
                  </a:lnTo>
                  <a:lnTo>
                    <a:pt x="71516" y="0"/>
                  </a:lnTo>
                  <a:lnTo>
                    <a:pt x="67392" y="115"/>
                  </a:lnTo>
                  <a:lnTo>
                    <a:pt x="64071" y="5002"/>
                  </a:lnTo>
                  <a:lnTo>
                    <a:pt x="61580" y="13612"/>
                  </a:lnTo>
                  <a:lnTo>
                    <a:pt x="59951" y="25126"/>
                  </a:lnTo>
                  <a:lnTo>
                    <a:pt x="59331" y="39064"/>
                  </a:lnTo>
                  <a:lnTo>
                    <a:pt x="59704" y="54967"/>
                  </a:lnTo>
                  <a:lnTo>
                    <a:pt x="60927" y="72380"/>
                  </a:lnTo>
                  <a:lnTo>
                    <a:pt x="62813" y="90903"/>
                  </a:lnTo>
                  <a:lnTo>
                    <a:pt x="65192" y="110214"/>
                  </a:lnTo>
                  <a:lnTo>
                    <a:pt x="67923" y="129912"/>
                  </a:lnTo>
                  <a:lnTo>
                    <a:pt x="70902" y="149517"/>
                  </a:lnTo>
                  <a:lnTo>
                    <a:pt x="74056" y="168774"/>
                  </a:lnTo>
                  <a:lnTo>
                    <a:pt x="77496" y="187469"/>
                  </a:lnTo>
                  <a:lnTo>
                    <a:pt x="81491" y="205336"/>
                  </a:lnTo>
                  <a:lnTo>
                    <a:pt x="86140" y="222316"/>
                  </a:lnTo>
                  <a:lnTo>
                    <a:pt x="91228" y="238347"/>
                  </a:lnTo>
                  <a:lnTo>
                    <a:pt x="96337" y="253281"/>
                  </a:lnTo>
                  <a:lnTo>
                    <a:pt x="101221" y="267141"/>
                  </a:lnTo>
                  <a:lnTo>
                    <a:pt x="105974" y="279926"/>
                  </a:lnTo>
                  <a:lnTo>
                    <a:pt x="110925" y="291528"/>
                  </a:lnTo>
                  <a:lnTo>
                    <a:pt x="116248" y="301997"/>
                  </a:lnTo>
                  <a:lnTo>
                    <a:pt x="121657" y="311410"/>
                  </a:lnTo>
                  <a:lnTo>
                    <a:pt x="127028" y="320812"/>
                  </a:lnTo>
                  <a:lnTo>
                    <a:pt x="132834" y="332149"/>
                  </a:lnTo>
                  <a:lnTo>
                    <a:pt x="139996" y="348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74528" y="506567"/>
              <a:ext cx="192426" cy="451527"/>
            </a:xfrm>
            <a:custGeom>
              <a:avLst/>
              <a:gdLst/>
              <a:ahLst/>
              <a:cxnLst/>
              <a:rect l="0" t="0" r="0" b="0"/>
              <a:pathLst>
                <a:path w="192426" h="451527">
                  <a:moveTo>
                    <a:pt x="178985" y="83028"/>
                  </a:moveTo>
                  <a:lnTo>
                    <a:pt x="175984" y="71427"/>
                  </a:lnTo>
                  <a:lnTo>
                    <a:pt x="172561" y="61579"/>
                  </a:lnTo>
                  <a:lnTo>
                    <a:pt x="168365" y="52574"/>
                  </a:lnTo>
                  <a:lnTo>
                    <a:pt x="163466" y="44132"/>
                  </a:lnTo>
                  <a:lnTo>
                    <a:pt x="157984" y="36105"/>
                  </a:lnTo>
                  <a:lnTo>
                    <a:pt x="152049" y="28386"/>
                  </a:lnTo>
                  <a:lnTo>
                    <a:pt x="145614" y="21054"/>
                  </a:lnTo>
                  <a:lnTo>
                    <a:pt x="138467" y="14352"/>
                  </a:lnTo>
                  <a:lnTo>
                    <a:pt x="130550" y="8375"/>
                  </a:lnTo>
                  <a:lnTo>
                    <a:pt x="121946" y="3547"/>
                  </a:lnTo>
                  <a:lnTo>
                    <a:pt x="112792" y="667"/>
                  </a:lnTo>
                  <a:lnTo>
                    <a:pt x="103231" y="0"/>
                  </a:lnTo>
                  <a:lnTo>
                    <a:pt x="93540" y="1502"/>
                  </a:lnTo>
                  <a:lnTo>
                    <a:pt x="84114" y="5095"/>
                  </a:lnTo>
                  <a:lnTo>
                    <a:pt x="75155" y="10520"/>
                  </a:lnTo>
                  <a:lnTo>
                    <a:pt x="67006" y="17737"/>
                  </a:lnTo>
                  <a:lnTo>
                    <a:pt x="60211" y="26999"/>
                  </a:lnTo>
                  <a:lnTo>
                    <a:pt x="54943" y="38255"/>
                  </a:lnTo>
                  <a:lnTo>
                    <a:pt x="51220" y="50878"/>
                  </a:lnTo>
                  <a:lnTo>
                    <a:pt x="49080" y="63881"/>
                  </a:lnTo>
                  <a:lnTo>
                    <a:pt x="48383" y="76660"/>
                  </a:lnTo>
                  <a:lnTo>
                    <a:pt x="49033" y="89000"/>
                  </a:lnTo>
                  <a:lnTo>
                    <a:pt x="51054" y="100893"/>
                  </a:lnTo>
                  <a:lnTo>
                    <a:pt x="54346" y="112396"/>
                  </a:lnTo>
                  <a:lnTo>
                    <a:pt x="59012" y="123103"/>
                  </a:lnTo>
                  <a:lnTo>
                    <a:pt x="65425" y="132171"/>
                  </a:lnTo>
                  <a:lnTo>
                    <a:pt x="73621" y="139262"/>
                  </a:lnTo>
                  <a:lnTo>
                    <a:pt x="83039" y="144194"/>
                  </a:lnTo>
                  <a:lnTo>
                    <a:pt x="92738" y="146690"/>
                  </a:lnTo>
                  <a:lnTo>
                    <a:pt x="102146" y="146842"/>
                  </a:lnTo>
                  <a:lnTo>
                    <a:pt x="111069" y="144861"/>
                  </a:lnTo>
                  <a:lnTo>
                    <a:pt x="119515" y="140881"/>
                  </a:lnTo>
                  <a:lnTo>
                    <a:pt x="127559" y="135173"/>
                  </a:lnTo>
                  <a:lnTo>
                    <a:pt x="135130" y="128090"/>
                  </a:lnTo>
                  <a:lnTo>
                    <a:pt x="142003" y="119975"/>
                  </a:lnTo>
                  <a:lnTo>
                    <a:pt x="148098" y="111198"/>
                  </a:lnTo>
                  <a:lnTo>
                    <a:pt x="152939" y="104963"/>
                  </a:lnTo>
                  <a:lnTo>
                    <a:pt x="155916" y="105157"/>
                  </a:lnTo>
                  <a:lnTo>
                    <a:pt x="157395" y="110816"/>
                  </a:lnTo>
                  <a:lnTo>
                    <a:pt x="158179" y="119997"/>
                  </a:lnTo>
                  <a:lnTo>
                    <a:pt x="159024" y="130860"/>
                  </a:lnTo>
                  <a:lnTo>
                    <a:pt x="160298" y="142305"/>
                  </a:lnTo>
                  <a:lnTo>
                    <a:pt x="162082" y="154305"/>
                  </a:lnTo>
                  <a:lnTo>
                    <a:pt x="164322" y="167590"/>
                  </a:lnTo>
                  <a:lnTo>
                    <a:pt x="166927" y="182507"/>
                  </a:lnTo>
                  <a:lnTo>
                    <a:pt x="169804" y="198975"/>
                  </a:lnTo>
                  <a:lnTo>
                    <a:pt x="172878" y="216723"/>
                  </a:lnTo>
                  <a:lnTo>
                    <a:pt x="176090" y="235450"/>
                  </a:lnTo>
                  <a:lnTo>
                    <a:pt x="179398" y="254892"/>
                  </a:lnTo>
                  <a:lnTo>
                    <a:pt x="182772" y="274843"/>
                  </a:lnTo>
                  <a:lnTo>
                    <a:pt x="186180" y="295133"/>
                  </a:lnTo>
                  <a:lnTo>
                    <a:pt x="189283" y="315163"/>
                  </a:lnTo>
                  <a:lnTo>
                    <a:pt x="191454" y="333932"/>
                  </a:lnTo>
                  <a:lnTo>
                    <a:pt x="192425" y="350999"/>
                  </a:lnTo>
                  <a:lnTo>
                    <a:pt x="192092" y="366424"/>
                  </a:lnTo>
                  <a:lnTo>
                    <a:pt x="190348" y="380488"/>
                  </a:lnTo>
                  <a:lnTo>
                    <a:pt x="187275" y="393499"/>
                  </a:lnTo>
                  <a:lnTo>
                    <a:pt x="182771" y="405409"/>
                  </a:lnTo>
                  <a:lnTo>
                    <a:pt x="176475" y="415825"/>
                  </a:lnTo>
                  <a:lnTo>
                    <a:pt x="168347" y="424648"/>
                  </a:lnTo>
                  <a:lnTo>
                    <a:pt x="158466" y="431898"/>
                  </a:lnTo>
                  <a:lnTo>
                    <a:pt x="146860" y="437552"/>
                  </a:lnTo>
                  <a:lnTo>
                    <a:pt x="133724" y="441762"/>
                  </a:lnTo>
                  <a:lnTo>
                    <a:pt x="119514" y="444794"/>
                  </a:lnTo>
                  <a:lnTo>
                    <a:pt x="104839" y="446928"/>
                  </a:lnTo>
                  <a:lnTo>
                    <a:pt x="90089" y="448406"/>
                  </a:lnTo>
                  <a:lnTo>
                    <a:pt x="75456" y="449421"/>
                  </a:lnTo>
                  <a:lnTo>
                    <a:pt x="59286" y="450222"/>
                  </a:lnTo>
                  <a:lnTo>
                    <a:pt x="36810" y="450883"/>
                  </a:lnTo>
                  <a:lnTo>
                    <a:pt x="0" y="451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95626" y="547481"/>
              <a:ext cx="126344" cy="176666"/>
            </a:xfrm>
            <a:custGeom>
              <a:avLst/>
              <a:gdLst/>
              <a:ahLst/>
              <a:cxnLst/>
              <a:rect l="0" t="0" r="0" b="0"/>
              <a:pathLst>
                <a:path w="126344" h="176666">
                  <a:moveTo>
                    <a:pt x="0" y="63171"/>
                  </a:moveTo>
                  <a:lnTo>
                    <a:pt x="5801" y="74839"/>
                  </a:lnTo>
                  <a:lnTo>
                    <a:pt x="10726" y="85328"/>
                  </a:lnTo>
                  <a:lnTo>
                    <a:pt x="15228" y="95635"/>
                  </a:lnTo>
                  <a:lnTo>
                    <a:pt x="19449" y="106109"/>
                  </a:lnTo>
                  <a:lnTo>
                    <a:pt x="23463" y="117101"/>
                  </a:lnTo>
                  <a:lnTo>
                    <a:pt x="27324" y="128739"/>
                  </a:lnTo>
                  <a:lnTo>
                    <a:pt x="31076" y="140820"/>
                  </a:lnTo>
                  <a:lnTo>
                    <a:pt x="34752" y="152926"/>
                  </a:lnTo>
                  <a:lnTo>
                    <a:pt x="38349" y="164738"/>
                  </a:lnTo>
                  <a:lnTo>
                    <a:pt x="41029" y="173686"/>
                  </a:lnTo>
                  <a:lnTo>
                    <a:pt x="41762" y="176665"/>
                  </a:lnTo>
                  <a:lnTo>
                    <a:pt x="40936" y="174719"/>
                  </a:lnTo>
                  <a:lnTo>
                    <a:pt x="38939" y="169383"/>
                  </a:lnTo>
                  <a:lnTo>
                    <a:pt x="35844" y="161572"/>
                  </a:lnTo>
                  <a:lnTo>
                    <a:pt x="31762" y="151927"/>
                  </a:lnTo>
                  <a:lnTo>
                    <a:pt x="27036" y="141111"/>
                  </a:lnTo>
                  <a:lnTo>
                    <a:pt x="22160" y="129815"/>
                  </a:lnTo>
                  <a:lnTo>
                    <a:pt x="17442" y="118453"/>
                  </a:lnTo>
                  <a:lnTo>
                    <a:pt x="13305" y="107035"/>
                  </a:lnTo>
                  <a:lnTo>
                    <a:pt x="10364" y="95297"/>
                  </a:lnTo>
                  <a:lnTo>
                    <a:pt x="8840" y="83109"/>
                  </a:lnTo>
                  <a:lnTo>
                    <a:pt x="8784" y="70804"/>
                  </a:lnTo>
                  <a:lnTo>
                    <a:pt x="10260" y="59067"/>
                  </a:lnTo>
                  <a:lnTo>
                    <a:pt x="13145" y="48250"/>
                  </a:lnTo>
                  <a:lnTo>
                    <a:pt x="17351" y="38529"/>
                  </a:lnTo>
                  <a:lnTo>
                    <a:pt x="22914" y="30071"/>
                  </a:lnTo>
                  <a:lnTo>
                    <a:pt x="29732" y="22833"/>
                  </a:lnTo>
                  <a:lnTo>
                    <a:pt x="37749" y="16786"/>
                  </a:lnTo>
                  <a:lnTo>
                    <a:pt x="47032" y="12007"/>
                  </a:lnTo>
                  <a:lnTo>
                    <a:pt x="57491" y="8417"/>
                  </a:lnTo>
                  <a:lnTo>
                    <a:pt x="68700" y="5811"/>
                  </a:lnTo>
                  <a:lnTo>
                    <a:pt x="81292" y="3688"/>
                  </a:lnTo>
                  <a:lnTo>
                    <a:pt x="98606" y="1858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22233" y="570811"/>
              <a:ext cx="141892" cy="134599"/>
            </a:xfrm>
            <a:custGeom>
              <a:avLst/>
              <a:gdLst/>
              <a:ahLst/>
              <a:cxnLst/>
              <a:rect l="0" t="0" r="0" b="0"/>
              <a:pathLst>
                <a:path w="141892" h="134599">
                  <a:moveTo>
                    <a:pt x="89249" y="71427"/>
                  </a:moveTo>
                  <a:lnTo>
                    <a:pt x="92048" y="62626"/>
                  </a:lnTo>
                  <a:lnTo>
                    <a:pt x="93550" y="54279"/>
                  </a:lnTo>
                  <a:lnTo>
                    <a:pt x="93852" y="45585"/>
                  </a:lnTo>
                  <a:lnTo>
                    <a:pt x="93000" y="36637"/>
                  </a:lnTo>
                  <a:lnTo>
                    <a:pt x="90884" y="27790"/>
                  </a:lnTo>
                  <a:lnTo>
                    <a:pt x="87553" y="19265"/>
                  </a:lnTo>
                  <a:lnTo>
                    <a:pt x="82872" y="11595"/>
                  </a:lnTo>
                  <a:lnTo>
                    <a:pt x="76456" y="5663"/>
                  </a:lnTo>
                  <a:lnTo>
                    <a:pt x="68260" y="1796"/>
                  </a:lnTo>
                  <a:lnTo>
                    <a:pt x="58844" y="0"/>
                  </a:lnTo>
                  <a:lnTo>
                    <a:pt x="49146" y="225"/>
                  </a:lnTo>
                  <a:lnTo>
                    <a:pt x="39745" y="2231"/>
                  </a:lnTo>
                  <a:lnTo>
                    <a:pt x="30996" y="5829"/>
                  </a:lnTo>
                  <a:lnTo>
                    <a:pt x="23199" y="10976"/>
                  </a:lnTo>
                  <a:lnTo>
                    <a:pt x="16409" y="17511"/>
                  </a:lnTo>
                  <a:lnTo>
                    <a:pt x="10663" y="25337"/>
                  </a:lnTo>
                  <a:lnTo>
                    <a:pt x="6087" y="34492"/>
                  </a:lnTo>
                  <a:lnTo>
                    <a:pt x="2643" y="44869"/>
                  </a:lnTo>
                  <a:lnTo>
                    <a:pt x="479" y="56091"/>
                  </a:lnTo>
                  <a:lnTo>
                    <a:pt x="0" y="67615"/>
                  </a:lnTo>
                  <a:lnTo>
                    <a:pt x="1280" y="79092"/>
                  </a:lnTo>
                  <a:lnTo>
                    <a:pt x="4428" y="89897"/>
                  </a:lnTo>
                  <a:lnTo>
                    <a:pt x="9739" y="99089"/>
                  </a:lnTo>
                  <a:lnTo>
                    <a:pt x="17153" y="106284"/>
                  </a:lnTo>
                  <a:lnTo>
                    <a:pt x="25857" y="110960"/>
                  </a:lnTo>
                  <a:lnTo>
                    <a:pt x="34536" y="112225"/>
                  </a:lnTo>
                  <a:lnTo>
                    <a:pt x="42433" y="109924"/>
                  </a:lnTo>
                  <a:lnTo>
                    <a:pt x="49187" y="104498"/>
                  </a:lnTo>
                  <a:lnTo>
                    <a:pt x="54572" y="96597"/>
                  </a:lnTo>
                  <a:lnTo>
                    <a:pt x="58650" y="86945"/>
                  </a:lnTo>
                  <a:lnTo>
                    <a:pt x="62168" y="79533"/>
                  </a:lnTo>
                  <a:lnTo>
                    <a:pt x="65974" y="78588"/>
                  </a:lnTo>
                  <a:lnTo>
                    <a:pt x="70113" y="82295"/>
                  </a:lnTo>
                  <a:lnTo>
                    <a:pt x="74888" y="88566"/>
                  </a:lnTo>
                  <a:lnTo>
                    <a:pt x="80669" y="95956"/>
                  </a:lnTo>
                  <a:lnTo>
                    <a:pt x="87535" y="103677"/>
                  </a:lnTo>
                  <a:lnTo>
                    <a:pt x="95289" y="111088"/>
                  </a:lnTo>
                  <a:lnTo>
                    <a:pt x="104552" y="118208"/>
                  </a:lnTo>
                  <a:lnTo>
                    <a:pt x="118372" y="125651"/>
                  </a:lnTo>
                  <a:lnTo>
                    <a:pt x="141891" y="134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02141" y="558810"/>
              <a:ext cx="118323" cy="339705"/>
            </a:xfrm>
            <a:custGeom>
              <a:avLst/>
              <a:gdLst/>
              <a:ahLst/>
              <a:cxnLst/>
              <a:rect l="0" t="0" r="0" b="0"/>
              <a:pathLst>
                <a:path w="118323" h="339705">
                  <a:moveTo>
                    <a:pt x="25154" y="72899"/>
                  </a:moveTo>
                  <a:lnTo>
                    <a:pt x="25154" y="84635"/>
                  </a:lnTo>
                  <a:lnTo>
                    <a:pt x="25154" y="95763"/>
                  </a:lnTo>
                  <a:lnTo>
                    <a:pt x="25159" y="107357"/>
                  </a:lnTo>
                  <a:lnTo>
                    <a:pt x="25332" y="119346"/>
                  </a:lnTo>
                  <a:lnTo>
                    <a:pt x="25980" y="131357"/>
                  </a:lnTo>
                  <a:lnTo>
                    <a:pt x="27233" y="143169"/>
                  </a:lnTo>
                  <a:lnTo>
                    <a:pt x="29058" y="155041"/>
                  </a:lnTo>
                  <a:lnTo>
                    <a:pt x="31355" y="167607"/>
                  </a:lnTo>
                  <a:lnTo>
                    <a:pt x="34011" y="181172"/>
                  </a:lnTo>
                  <a:lnTo>
                    <a:pt x="36929" y="195724"/>
                  </a:lnTo>
                  <a:lnTo>
                    <a:pt x="40034" y="211103"/>
                  </a:lnTo>
                  <a:lnTo>
                    <a:pt x="43263" y="227114"/>
                  </a:lnTo>
                  <a:lnTo>
                    <a:pt x="46414" y="243426"/>
                  </a:lnTo>
                  <a:lnTo>
                    <a:pt x="49149" y="259596"/>
                  </a:lnTo>
                  <a:lnTo>
                    <a:pt x="51326" y="275390"/>
                  </a:lnTo>
                  <a:lnTo>
                    <a:pt x="53126" y="290603"/>
                  </a:lnTo>
                  <a:lnTo>
                    <a:pt x="54950" y="304979"/>
                  </a:lnTo>
                  <a:lnTo>
                    <a:pt x="57007" y="318447"/>
                  </a:lnTo>
                  <a:lnTo>
                    <a:pt x="58495" y="330439"/>
                  </a:lnTo>
                  <a:lnTo>
                    <a:pt x="57828" y="338307"/>
                  </a:lnTo>
                  <a:lnTo>
                    <a:pt x="55370" y="339704"/>
                  </a:lnTo>
                  <a:lnTo>
                    <a:pt x="52842" y="335529"/>
                  </a:lnTo>
                  <a:lnTo>
                    <a:pt x="50503" y="327228"/>
                  </a:lnTo>
                  <a:lnTo>
                    <a:pt x="47755" y="316003"/>
                  </a:lnTo>
                  <a:lnTo>
                    <a:pt x="44234" y="302755"/>
                  </a:lnTo>
                  <a:lnTo>
                    <a:pt x="40053" y="288450"/>
                  </a:lnTo>
                  <a:lnTo>
                    <a:pt x="35628" y="274150"/>
                  </a:lnTo>
                  <a:lnTo>
                    <a:pt x="31243" y="260404"/>
                  </a:lnTo>
                  <a:lnTo>
                    <a:pt x="27012" y="246866"/>
                  </a:lnTo>
                  <a:lnTo>
                    <a:pt x="22952" y="232553"/>
                  </a:lnTo>
                  <a:lnTo>
                    <a:pt x="19045" y="216950"/>
                  </a:lnTo>
                  <a:lnTo>
                    <a:pt x="15424" y="200025"/>
                  </a:lnTo>
                  <a:lnTo>
                    <a:pt x="12364" y="181971"/>
                  </a:lnTo>
                  <a:lnTo>
                    <a:pt x="9967" y="163045"/>
                  </a:lnTo>
                  <a:lnTo>
                    <a:pt x="8017" y="143640"/>
                  </a:lnTo>
                  <a:lnTo>
                    <a:pt x="6092" y="124248"/>
                  </a:lnTo>
                  <a:lnTo>
                    <a:pt x="3951" y="105145"/>
                  </a:lnTo>
                  <a:lnTo>
                    <a:pt x="1852" y="86728"/>
                  </a:lnTo>
                  <a:lnTo>
                    <a:pt x="429" y="69581"/>
                  </a:lnTo>
                  <a:lnTo>
                    <a:pt x="0" y="53908"/>
                  </a:lnTo>
                  <a:lnTo>
                    <a:pt x="883" y="39908"/>
                  </a:lnTo>
                  <a:lnTo>
                    <a:pt x="3537" y="27941"/>
                  </a:lnTo>
                  <a:lnTo>
                    <a:pt x="8033" y="18010"/>
                  </a:lnTo>
                  <a:lnTo>
                    <a:pt x="14139" y="10152"/>
                  </a:lnTo>
                  <a:lnTo>
                    <a:pt x="21517" y="4606"/>
                  </a:lnTo>
                  <a:lnTo>
                    <a:pt x="29846" y="1285"/>
                  </a:lnTo>
                  <a:lnTo>
                    <a:pt x="38859" y="0"/>
                  </a:lnTo>
                  <a:lnTo>
                    <a:pt x="48352" y="642"/>
                  </a:lnTo>
                  <a:lnTo>
                    <a:pt x="58173" y="2959"/>
                  </a:lnTo>
                  <a:lnTo>
                    <a:pt x="68055" y="6613"/>
                  </a:lnTo>
                  <a:lnTo>
                    <a:pt x="77617" y="11273"/>
                  </a:lnTo>
                  <a:lnTo>
                    <a:pt x="86674" y="16668"/>
                  </a:lnTo>
                  <a:lnTo>
                    <a:pt x="95060" y="22745"/>
                  </a:lnTo>
                  <a:lnTo>
                    <a:pt x="102548" y="29656"/>
                  </a:lnTo>
                  <a:lnTo>
                    <a:pt x="109090" y="37416"/>
                  </a:lnTo>
                  <a:lnTo>
                    <a:pt x="114313" y="45917"/>
                  </a:lnTo>
                  <a:lnTo>
                    <a:pt x="117467" y="55001"/>
                  </a:lnTo>
                  <a:lnTo>
                    <a:pt x="118322" y="64512"/>
                  </a:lnTo>
                  <a:lnTo>
                    <a:pt x="116947" y="74000"/>
                  </a:lnTo>
                  <a:lnTo>
                    <a:pt x="113440" y="82757"/>
                  </a:lnTo>
                  <a:lnTo>
                    <a:pt x="108087" y="90453"/>
                  </a:lnTo>
                  <a:lnTo>
                    <a:pt x="101340" y="96960"/>
                  </a:lnTo>
                  <a:lnTo>
                    <a:pt x="92858" y="102811"/>
                  </a:lnTo>
                  <a:lnTo>
                    <a:pt x="79666" y="108517"/>
                  </a:lnTo>
                  <a:lnTo>
                    <a:pt x="56739" y="115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74694" y="336911"/>
              <a:ext cx="158159" cy="357970"/>
            </a:xfrm>
            <a:custGeom>
              <a:avLst/>
              <a:gdLst/>
              <a:ahLst/>
              <a:cxnLst/>
              <a:rect l="0" t="0" r="0" b="0"/>
              <a:pathLst>
                <a:path w="158159" h="357970">
                  <a:moveTo>
                    <a:pt x="0" y="0"/>
                  </a:moveTo>
                  <a:lnTo>
                    <a:pt x="2934" y="11803"/>
                  </a:lnTo>
                  <a:lnTo>
                    <a:pt x="5716" y="23572"/>
                  </a:lnTo>
                  <a:lnTo>
                    <a:pt x="8616" y="36476"/>
                  </a:lnTo>
                  <a:lnTo>
                    <a:pt x="11656" y="50842"/>
                  </a:lnTo>
                  <a:lnTo>
                    <a:pt x="14821" y="67115"/>
                  </a:lnTo>
                  <a:lnTo>
                    <a:pt x="18080" y="85331"/>
                  </a:lnTo>
                  <a:lnTo>
                    <a:pt x="21245" y="104739"/>
                  </a:lnTo>
                  <a:lnTo>
                    <a:pt x="23988" y="124059"/>
                  </a:lnTo>
                  <a:lnTo>
                    <a:pt x="26168" y="142558"/>
                  </a:lnTo>
                  <a:lnTo>
                    <a:pt x="27970" y="159888"/>
                  </a:lnTo>
                  <a:lnTo>
                    <a:pt x="29795" y="175833"/>
                  </a:lnTo>
                  <a:lnTo>
                    <a:pt x="31877" y="190458"/>
                  </a:lnTo>
                  <a:lnTo>
                    <a:pt x="34277" y="204467"/>
                  </a:lnTo>
                  <a:lnTo>
                    <a:pt x="36967" y="219035"/>
                  </a:lnTo>
                  <a:lnTo>
                    <a:pt x="39886" y="234770"/>
                  </a:lnTo>
                  <a:lnTo>
                    <a:pt x="42813" y="251429"/>
                  </a:lnTo>
                  <a:lnTo>
                    <a:pt x="45391" y="268232"/>
                  </a:lnTo>
                  <a:lnTo>
                    <a:pt x="47449" y="284651"/>
                  </a:lnTo>
                  <a:lnTo>
                    <a:pt x="48819" y="299348"/>
                  </a:lnTo>
                  <a:lnTo>
                    <a:pt x="48960" y="308909"/>
                  </a:lnTo>
                  <a:lnTo>
                    <a:pt x="48199" y="311362"/>
                  </a:lnTo>
                  <a:lnTo>
                    <a:pt x="47949" y="308321"/>
                  </a:lnTo>
                  <a:lnTo>
                    <a:pt x="48606" y="301729"/>
                  </a:lnTo>
                  <a:lnTo>
                    <a:pt x="50071" y="293150"/>
                  </a:lnTo>
                  <a:lnTo>
                    <a:pt x="52169" y="283569"/>
                  </a:lnTo>
                  <a:lnTo>
                    <a:pt x="55217" y="274161"/>
                  </a:lnTo>
                  <a:lnTo>
                    <a:pt x="60005" y="266417"/>
                  </a:lnTo>
                  <a:lnTo>
                    <a:pt x="66813" y="260985"/>
                  </a:lnTo>
                  <a:lnTo>
                    <a:pt x="75148" y="257961"/>
                  </a:lnTo>
                  <a:lnTo>
                    <a:pt x="84046" y="257275"/>
                  </a:lnTo>
                  <a:lnTo>
                    <a:pt x="92880" y="258623"/>
                  </a:lnTo>
                  <a:lnTo>
                    <a:pt x="101401" y="261590"/>
                  </a:lnTo>
                  <a:lnTo>
                    <a:pt x="109570" y="265773"/>
                  </a:lnTo>
                  <a:lnTo>
                    <a:pt x="117429" y="270839"/>
                  </a:lnTo>
                  <a:lnTo>
                    <a:pt x="125044" y="276692"/>
                  </a:lnTo>
                  <a:lnTo>
                    <a:pt x="132478" y="283451"/>
                  </a:lnTo>
                  <a:lnTo>
                    <a:pt x="139769" y="291109"/>
                  </a:lnTo>
                  <a:lnTo>
                    <a:pt x="146464" y="299540"/>
                  </a:lnTo>
                  <a:lnTo>
                    <a:pt x="151670" y="308579"/>
                  </a:lnTo>
                  <a:lnTo>
                    <a:pt x="155023" y="318054"/>
                  </a:lnTo>
                  <a:lnTo>
                    <a:pt x="156797" y="327384"/>
                  </a:lnTo>
                  <a:lnTo>
                    <a:pt x="157813" y="336492"/>
                  </a:lnTo>
                  <a:lnTo>
                    <a:pt x="158158" y="346174"/>
                  </a:lnTo>
                  <a:lnTo>
                    <a:pt x="15792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16309" y="494839"/>
              <a:ext cx="97372" cy="168457"/>
            </a:xfrm>
            <a:custGeom>
              <a:avLst/>
              <a:gdLst/>
              <a:ahLst/>
              <a:cxnLst/>
              <a:rect l="0" t="0" r="0" b="0"/>
              <a:pathLst>
                <a:path w="97372" h="168457">
                  <a:moveTo>
                    <a:pt x="74240" y="0"/>
                  </a:moveTo>
                  <a:lnTo>
                    <a:pt x="59772" y="134"/>
                  </a:lnTo>
                  <a:lnTo>
                    <a:pt x="47781" y="1414"/>
                  </a:lnTo>
                  <a:lnTo>
                    <a:pt x="37178" y="4012"/>
                  </a:lnTo>
                  <a:lnTo>
                    <a:pt x="27729" y="7904"/>
                  </a:lnTo>
                  <a:lnTo>
                    <a:pt x="19501" y="13186"/>
                  </a:lnTo>
                  <a:lnTo>
                    <a:pt x="12443" y="19772"/>
                  </a:lnTo>
                  <a:lnTo>
                    <a:pt x="6695" y="27445"/>
                  </a:lnTo>
                  <a:lnTo>
                    <a:pt x="2653" y="35955"/>
                  </a:lnTo>
                  <a:lnTo>
                    <a:pt x="387" y="45073"/>
                  </a:lnTo>
                  <a:lnTo>
                    <a:pt x="0" y="54294"/>
                  </a:lnTo>
                  <a:lnTo>
                    <a:pt x="1785" y="62870"/>
                  </a:lnTo>
                  <a:lnTo>
                    <a:pt x="5695" y="70448"/>
                  </a:lnTo>
                  <a:lnTo>
                    <a:pt x="11574" y="77027"/>
                  </a:lnTo>
                  <a:lnTo>
                    <a:pt x="19331" y="82761"/>
                  </a:lnTo>
                  <a:lnTo>
                    <a:pt x="28733" y="87847"/>
                  </a:lnTo>
                  <a:lnTo>
                    <a:pt x="39449" y="92622"/>
                  </a:lnTo>
                  <a:lnTo>
                    <a:pt x="51158" y="97529"/>
                  </a:lnTo>
                  <a:lnTo>
                    <a:pt x="63565" y="102807"/>
                  </a:lnTo>
                  <a:lnTo>
                    <a:pt x="75637" y="108660"/>
                  </a:lnTo>
                  <a:lnTo>
                    <a:pt x="85686" y="115348"/>
                  </a:lnTo>
                  <a:lnTo>
                    <a:pt x="92938" y="122914"/>
                  </a:lnTo>
                  <a:lnTo>
                    <a:pt x="96990" y="130927"/>
                  </a:lnTo>
                  <a:lnTo>
                    <a:pt x="97371" y="138611"/>
                  </a:lnTo>
                  <a:lnTo>
                    <a:pt x="94217" y="145546"/>
                  </a:lnTo>
                  <a:lnTo>
                    <a:pt x="88084" y="151505"/>
                  </a:lnTo>
                  <a:lnTo>
                    <a:pt x="79641" y="156283"/>
                  </a:lnTo>
                  <a:lnTo>
                    <a:pt x="69514" y="159900"/>
                  </a:lnTo>
                  <a:lnTo>
                    <a:pt x="58797" y="162538"/>
                  </a:lnTo>
                  <a:lnTo>
                    <a:pt x="48014" y="164694"/>
                  </a:lnTo>
                  <a:lnTo>
                    <a:pt x="36228" y="166558"/>
                  </a:lnTo>
                  <a:lnTo>
                    <a:pt x="2159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546358" y="284269"/>
            <a:ext cx="3725147" cy="431669"/>
            <a:chOff x="5546358" y="284269"/>
            <a:chExt cx="3725147" cy="431669"/>
          </a:xfrm>
        </p:grpSpPr>
        <p:sp>
          <p:nvSpPr>
            <p:cNvPr id="27" name="Freeform 26"/>
            <p:cNvSpPr/>
            <p:nvPr/>
          </p:nvSpPr>
          <p:spPr>
            <a:xfrm>
              <a:off x="5546358" y="452517"/>
              <a:ext cx="149560" cy="243191"/>
            </a:xfrm>
            <a:custGeom>
              <a:avLst/>
              <a:gdLst/>
              <a:ahLst/>
              <a:cxnLst/>
              <a:rect l="0" t="0" r="0" b="0"/>
              <a:pathLst>
                <a:path w="149560" h="243191">
                  <a:moveTo>
                    <a:pt x="139031" y="63379"/>
                  </a:moveTo>
                  <a:lnTo>
                    <a:pt x="136030" y="54578"/>
                  </a:lnTo>
                  <a:lnTo>
                    <a:pt x="132607" y="46231"/>
                  </a:lnTo>
                  <a:lnTo>
                    <a:pt x="128406" y="37541"/>
                  </a:lnTo>
                  <a:lnTo>
                    <a:pt x="123334" y="28766"/>
                  </a:lnTo>
                  <a:lnTo>
                    <a:pt x="117204" y="20568"/>
                  </a:lnTo>
                  <a:lnTo>
                    <a:pt x="110016" y="13291"/>
                  </a:lnTo>
                  <a:lnTo>
                    <a:pt x="101756" y="7274"/>
                  </a:lnTo>
                  <a:lnTo>
                    <a:pt x="92312" y="2990"/>
                  </a:lnTo>
                  <a:lnTo>
                    <a:pt x="81748" y="531"/>
                  </a:lnTo>
                  <a:lnTo>
                    <a:pt x="70571" y="0"/>
                  </a:lnTo>
                  <a:lnTo>
                    <a:pt x="59610" y="1681"/>
                  </a:lnTo>
                  <a:lnTo>
                    <a:pt x="49321" y="5518"/>
                  </a:lnTo>
                  <a:lnTo>
                    <a:pt x="39957" y="11347"/>
                  </a:lnTo>
                  <a:lnTo>
                    <a:pt x="31740" y="19071"/>
                  </a:lnTo>
                  <a:lnTo>
                    <a:pt x="24660" y="28448"/>
                  </a:lnTo>
                  <a:lnTo>
                    <a:pt x="18548" y="39150"/>
                  </a:lnTo>
                  <a:lnTo>
                    <a:pt x="13194" y="50848"/>
                  </a:lnTo>
                  <a:lnTo>
                    <a:pt x="8409" y="63265"/>
                  </a:lnTo>
                  <a:lnTo>
                    <a:pt x="4361" y="76024"/>
                  </a:lnTo>
                  <a:lnTo>
                    <a:pt x="1546" y="88662"/>
                  </a:lnTo>
                  <a:lnTo>
                    <a:pt x="134" y="100944"/>
                  </a:lnTo>
                  <a:lnTo>
                    <a:pt x="0" y="112988"/>
                  </a:lnTo>
                  <a:lnTo>
                    <a:pt x="899" y="125148"/>
                  </a:lnTo>
                  <a:lnTo>
                    <a:pt x="2581" y="137625"/>
                  </a:lnTo>
                  <a:lnTo>
                    <a:pt x="4999" y="150294"/>
                  </a:lnTo>
                  <a:lnTo>
                    <a:pt x="8290" y="162807"/>
                  </a:lnTo>
                  <a:lnTo>
                    <a:pt x="12470" y="174963"/>
                  </a:lnTo>
                  <a:lnTo>
                    <a:pt x="17581" y="186567"/>
                  </a:lnTo>
                  <a:lnTo>
                    <a:pt x="23767" y="197360"/>
                  </a:lnTo>
                  <a:lnTo>
                    <a:pt x="31006" y="207280"/>
                  </a:lnTo>
                  <a:lnTo>
                    <a:pt x="39139" y="216262"/>
                  </a:lnTo>
                  <a:lnTo>
                    <a:pt x="47969" y="224157"/>
                  </a:lnTo>
                  <a:lnTo>
                    <a:pt x="57315" y="230980"/>
                  </a:lnTo>
                  <a:lnTo>
                    <a:pt x="67030" y="236562"/>
                  </a:lnTo>
                  <a:lnTo>
                    <a:pt x="77004" y="240490"/>
                  </a:lnTo>
                  <a:lnTo>
                    <a:pt x="87152" y="242683"/>
                  </a:lnTo>
                  <a:lnTo>
                    <a:pt x="97254" y="243190"/>
                  </a:lnTo>
                  <a:lnTo>
                    <a:pt x="106964" y="242018"/>
                  </a:lnTo>
                  <a:lnTo>
                    <a:pt x="116116" y="239351"/>
                  </a:lnTo>
                  <a:lnTo>
                    <a:pt x="124425" y="235781"/>
                  </a:lnTo>
                  <a:lnTo>
                    <a:pt x="132213" y="231870"/>
                  </a:lnTo>
                  <a:lnTo>
                    <a:pt x="140163" y="227278"/>
                  </a:lnTo>
                  <a:lnTo>
                    <a:pt x="149559" y="221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73427" y="475654"/>
              <a:ext cx="206760" cy="208699"/>
            </a:xfrm>
            <a:custGeom>
              <a:avLst/>
              <a:gdLst/>
              <a:ahLst/>
              <a:cxnLst/>
              <a:rect l="0" t="0" r="0" b="0"/>
              <a:pathLst>
                <a:path w="206760" h="208699">
                  <a:moveTo>
                    <a:pt x="80417" y="92884"/>
                  </a:moveTo>
                  <a:lnTo>
                    <a:pt x="83284" y="84016"/>
                  </a:lnTo>
                  <a:lnTo>
                    <a:pt x="85426" y="75029"/>
                  </a:lnTo>
                  <a:lnTo>
                    <a:pt x="87020" y="65043"/>
                  </a:lnTo>
                  <a:lnTo>
                    <a:pt x="87855" y="54408"/>
                  </a:lnTo>
                  <a:lnTo>
                    <a:pt x="87407" y="43893"/>
                  </a:lnTo>
                  <a:lnTo>
                    <a:pt x="85493" y="33946"/>
                  </a:lnTo>
                  <a:lnTo>
                    <a:pt x="82084" y="24832"/>
                  </a:lnTo>
                  <a:lnTo>
                    <a:pt x="77126" y="16792"/>
                  </a:lnTo>
                  <a:lnTo>
                    <a:pt x="70759" y="9850"/>
                  </a:lnTo>
                  <a:lnTo>
                    <a:pt x="63401" y="4342"/>
                  </a:lnTo>
                  <a:lnTo>
                    <a:pt x="55631" y="991"/>
                  </a:lnTo>
                  <a:lnTo>
                    <a:pt x="47824" y="0"/>
                  </a:lnTo>
                  <a:lnTo>
                    <a:pt x="40297" y="1282"/>
                  </a:lnTo>
                  <a:lnTo>
                    <a:pt x="33397" y="4726"/>
                  </a:lnTo>
                  <a:lnTo>
                    <a:pt x="27239" y="10042"/>
                  </a:lnTo>
                  <a:lnTo>
                    <a:pt x="21765" y="16845"/>
                  </a:lnTo>
                  <a:lnTo>
                    <a:pt x="16847" y="24766"/>
                  </a:lnTo>
                  <a:lnTo>
                    <a:pt x="12353" y="33499"/>
                  </a:lnTo>
                  <a:lnTo>
                    <a:pt x="8334" y="42969"/>
                  </a:lnTo>
                  <a:lnTo>
                    <a:pt x="5005" y="53311"/>
                  </a:lnTo>
                  <a:lnTo>
                    <a:pt x="2435" y="64533"/>
                  </a:lnTo>
                  <a:lnTo>
                    <a:pt x="709" y="76680"/>
                  </a:lnTo>
                  <a:lnTo>
                    <a:pt x="0" y="89898"/>
                  </a:lnTo>
                  <a:lnTo>
                    <a:pt x="308" y="104156"/>
                  </a:lnTo>
                  <a:lnTo>
                    <a:pt x="1649" y="118968"/>
                  </a:lnTo>
                  <a:lnTo>
                    <a:pt x="4146" y="133524"/>
                  </a:lnTo>
                  <a:lnTo>
                    <a:pt x="7755" y="147381"/>
                  </a:lnTo>
                  <a:lnTo>
                    <a:pt x="12466" y="160293"/>
                  </a:lnTo>
                  <a:lnTo>
                    <a:pt x="18377" y="172046"/>
                  </a:lnTo>
                  <a:lnTo>
                    <a:pt x="25427" y="182639"/>
                  </a:lnTo>
                  <a:lnTo>
                    <a:pt x="33432" y="191753"/>
                  </a:lnTo>
                  <a:lnTo>
                    <a:pt x="42175" y="198680"/>
                  </a:lnTo>
                  <a:lnTo>
                    <a:pt x="51454" y="203221"/>
                  </a:lnTo>
                  <a:lnTo>
                    <a:pt x="60784" y="205305"/>
                  </a:lnTo>
                  <a:lnTo>
                    <a:pt x="69435" y="204742"/>
                  </a:lnTo>
                  <a:lnTo>
                    <a:pt x="77064" y="201697"/>
                  </a:lnTo>
                  <a:lnTo>
                    <a:pt x="83676" y="196586"/>
                  </a:lnTo>
                  <a:lnTo>
                    <a:pt x="89433" y="189885"/>
                  </a:lnTo>
                  <a:lnTo>
                    <a:pt x="94530" y="182009"/>
                  </a:lnTo>
                  <a:lnTo>
                    <a:pt x="99142" y="173133"/>
                  </a:lnTo>
                  <a:lnTo>
                    <a:pt x="103408" y="163198"/>
                  </a:lnTo>
                  <a:lnTo>
                    <a:pt x="107428" y="152257"/>
                  </a:lnTo>
                  <a:lnTo>
                    <a:pt x="111113" y="140470"/>
                  </a:lnTo>
                  <a:lnTo>
                    <a:pt x="114209" y="128026"/>
                  </a:lnTo>
                  <a:lnTo>
                    <a:pt x="116632" y="115192"/>
                  </a:lnTo>
                  <a:lnTo>
                    <a:pt x="118737" y="105439"/>
                  </a:lnTo>
                  <a:lnTo>
                    <a:pt x="120939" y="102716"/>
                  </a:lnTo>
                  <a:lnTo>
                    <a:pt x="123211" y="105294"/>
                  </a:lnTo>
                  <a:lnTo>
                    <a:pt x="125804" y="111081"/>
                  </a:lnTo>
                  <a:lnTo>
                    <a:pt x="129086" y="118748"/>
                  </a:lnTo>
                  <a:lnTo>
                    <a:pt x="133188" y="127518"/>
                  </a:lnTo>
                  <a:lnTo>
                    <a:pt x="138042" y="136781"/>
                  </a:lnTo>
                  <a:lnTo>
                    <a:pt x="143508" y="145971"/>
                  </a:lnTo>
                  <a:lnTo>
                    <a:pt x="149437" y="154805"/>
                  </a:lnTo>
                  <a:lnTo>
                    <a:pt x="155702" y="163223"/>
                  </a:lnTo>
                  <a:lnTo>
                    <a:pt x="162206" y="171269"/>
                  </a:lnTo>
                  <a:lnTo>
                    <a:pt x="168870" y="179011"/>
                  </a:lnTo>
                  <a:lnTo>
                    <a:pt x="175533" y="186221"/>
                  </a:lnTo>
                  <a:lnTo>
                    <a:pt x="182698" y="193079"/>
                  </a:lnTo>
                  <a:lnTo>
                    <a:pt x="192113" y="200191"/>
                  </a:lnTo>
                  <a:lnTo>
                    <a:pt x="206759" y="2086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83552" y="508784"/>
              <a:ext cx="150523" cy="186097"/>
            </a:xfrm>
            <a:custGeom>
              <a:avLst/>
              <a:gdLst/>
              <a:ahLst/>
              <a:cxnLst/>
              <a:rect l="0" t="0" r="0" b="0"/>
              <a:pathLst>
                <a:path w="150523" h="186097">
                  <a:moveTo>
                    <a:pt x="7163" y="28169"/>
                  </a:moveTo>
                  <a:lnTo>
                    <a:pt x="4363" y="37104"/>
                  </a:lnTo>
                  <a:lnTo>
                    <a:pt x="2862" y="46731"/>
                  </a:lnTo>
                  <a:lnTo>
                    <a:pt x="2555" y="58019"/>
                  </a:lnTo>
                  <a:lnTo>
                    <a:pt x="3234" y="70686"/>
                  </a:lnTo>
                  <a:lnTo>
                    <a:pt x="4702" y="84166"/>
                  </a:lnTo>
                  <a:lnTo>
                    <a:pt x="6771" y="98033"/>
                  </a:lnTo>
                  <a:lnTo>
                    <a:pt x="9280" y="111896"/>
                  </a:lnTo>
                  <a:lnTo>
                    <a:pt x="12103" y="125339"/>
                  </a:lnTo>
                  <a:lnTo>
                    <a:pt x="15120" y="138113"/>
                  </a:lnTo>
                  <a:lnTo>
                    <a:pt x="17382" y="147618"/>
                  </a:lnTo>
                  <a:lnTo>
                    <a:pt x="17803" y="150511"/>
                  </a:lnTo>
                  <a:lnTo>
                    <a:pt x="16783" y="147677"/>
                  </a:lnTo>
                  <a:lnTo>
                    <a:pt x="14845" y="140899"/>
                  </a:lnTo>
                  <a:lnTo>
                    <a:pt x="12334" y="131558"/>
                  </a:lnTo>
                  <a:lnTo>
                    <a:pt x="9470" y="120573"/>
                  </a:lnTo>
                  <a:lnTo>
                    <a:pt x="6548" y="108530"/>
                  </a:lnTo>
                  <a:lnTo>
                    <a:pt x="3957" y="95801"/>
                  </a:lnTo>
                  <a:lnTo>
                    <a:pt x="1883" y="82630"/>
                  </a:lnTo>
                  <a:lnTo>
                    <a:pt x="488" y="69335"/>
                  </a:lnTo>
                  <a:lnTo>
                    <a:pt x="0" y="56323"/>
                  </a:lnTo>
                  <a:lnTo>
                    <a:pt x="460" y="43798"/>
                  </a:lnTo>
                  <a:lnTo>
                    <a:pt x="2074" y="32097"/>
                  </a:lnTo>
                  <a:lnTo>
                    <a:pt x="5284" y="21763"/>
                  </a:lnTo>
                  <a:lnTo>
                    <a:pt x="10191" y="12975"/>
                  </a:lnTo>
                  <a:lnTo>
                    <a:pt x="16757" y="6074"/>
                  </a:lnTo>
                  <a:lnTo>
                    <a:pt x="24983" y="1711"/>
                  </a:lnTo>
                  <a:lnTo>
                    <a:pt x="34693" y="0"/>
                  </a:lnTo>
                  <a:lnTo>
                    <a:pt x="45280" y="613"/>
                  </a:lnTo>
                  <a:lnTo>
                    <a:pt x="55837" y="3067"/>
                  </a:lnTo>
                  <a:lnTo>
                    <a:pt x="65860" y="6902"/>
                  </a:lnTo>
                  <a:lnTo>
                    <a:pt x="75384" y="11896"/>
                  </a:lnTo>
                  <a:lnTo>
                    <a:pt x="84772" y="18062"/>
                  </a:lnTo>
                  <a:lnTo>
                    <a:pt x="94266" y="25321"/>
                  </a:lnTo>
                  <a:lnTo>
                    <a:pt x="103627" y="33650"/>
                  </a:lnTo>
                  <a:lnTo>
                    <a:pt x="112240" y="43152"/>
                  </a:lnTo>
                  <a:lnTo>
                    <a:pt x="119815" y="53765"/>
                  </a:lnTo>
                  <a:lnTo>
                    <a:pt x="126376" y="65147"/>
                  </a:lnTo>
                  <a:lnTo>
                    <a:pt x="132093" y="76780"/>
                  </a:lnTo>
                  <a:lnTo>
                    <a:pt x="137155" y="88347"/>
                  </a:lnTo>
                  <a:lnTo>
                    <a:pt x="141572" y="99893"/>
                  </a:lnTo>
                  <a:lnTo>
                    <a:pt x="145174" y="111711"/>
                  </a:lnTo>
                  <a:lnTo>
                    <a:pt x="147930" y="123945"/>
                  </a:lnTo>
                  <a:lnTo>
                    <a:pt x="149758" y="136185"/>
                  </a:lnTo>
                  <a:lnTo>
                    <a:pt x="150522" y="148854"/>
                  </a:lnTo>
                  <a:lnTo>
                    <a:pt x="149172" y="164184"/>
                  </a:lnTo>
                  <a:lnTo>
                    <a:pt x="144033" y="186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22383" y="294797"/>
              <a:ext cx="169361" cy="358320"/>
            </a:xfrm>
            <a:custGeom>
              <a:avLst/>
              <a:gdLst/>
              <a:ahLst/>
              <a:cxnLst/>
              <a:rect l="0" t="0" r="0" b="0"/>
              <a:pathLst>
                <a:path w="169361" h="358320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6" y="58458"/>
                  </a:lnTo>
                  <a:lnTo>
                    <a:pt x="2079" y="70275"/>
                  </a:lnTo>
                  <a:lnTo>
                    <a:pt x="3904" y="82320"/>
                  </a:lnTo>
                  <a:lnTo>
                    <a:pt x="6201" y="95533"/>
                  </a:lnTo>
                  <a:lnTo>
                    <a:pt x="8853" y="110348"/>
                  </a:lnTo>
                  <a:lnTo>
                    <a:pt x="11598" y="126552"/>
                  </a:lnTo>
                  <a:lnTo>
                    <a:pt x="14054" y="143579"/>
                  </a:lnTo>
                  <a:lnTo>
                    <a:pt x="16035" y="161003"/>
                  </a:lnTo>
                  <a:lnTo>
                    <a:pt x="17532" y="178753"/>
                  </a:lnTo>
                  <a:lnTo>
                    <a:pt x="18620" y="197027"/>
                  </a:lnTo>
                  <a:lnTo>
                    <a:pt x="19394" y="215901"/>
                  </a:lnTo>
                  <a:lnTo>
                    <a:pt x="20102" y="234997"/>
                  </a:lnTo>
                  <a:lnTo>
                    <a:pt x="21117" y="253598"/>
                  </a:lnTo>
                  <a:lnTo>
                    <a:pt x="22616" y="271333"/>
                  </a:lnTo>
                  <a:lnTo>
                    <a:pt x="24438" y="288176"/>
                  </a:lnTo>
                  <a:lnTo>
                    <a:pt x="26201" y="304254"/>
                  </a:lnTo>
                  <a:lnTo>
                    <a:pt x="27667" y="319714"/>
                  </a:lnTo>
                  <a:lnTo>
                    <a:pt x="28292" y="333893"/>
                  </a:lnTo>
                  <a:lnTo>
                    <a:pt x="27189" y="345380"/>
                  </a:lnTo>
                  <a:lnTo>
                    <a:pt x="24044" y="353604"/>
                  </a:lnTo>
                  <a:lnTo>
                    <a:pt x="19507" y="358142"/>
                  </a:lnTo>
                  <a:lnTo>
                    <a:pt x="14852" y="358319"/>
                  </a:lnTo>
                  <a:lnTo>
                    <a:pt x="10841" y="354209"/>
                  </a:lnTo>
                  <a:lnTo>
                    <a:pt x="7698" y="346450"/>
                  </a:lnTo>
                  <a:lnTo>
                    <a:pt x="5364" y="335845"/>
                  </a:lnTo>
                  <a:lnTo>
                    <a:pt x="3700" y="323141"/>
                  </a:lnTo>
                  <a:lnTo>
                    <a:pt x="2872" y="309264"/>
                  </a:lnTo>
                  <a:lnTo>
                    <a:pt x="3357" y="295280"/>
                  </a:lnTo>
                  <a:lnTo>
                    <a:pt x="5309" y="281779"/>
                  </a:lnTo>
                  <a:lnTo>
                    <a:pt x="8583" y="269092"/>
                  </a:lnTo>
                  <a:lnTo>
                    <a:pt x="12922" y="257482"/>
                  </a:lnTo>
                  <a:lnTo>
                    <a:pt x="18072" y="246972"/>
                  </a:lnTo>
                  <a:lnTo>
                    <a:pt x="24139" y="237573"/>
                  </a:lnTo>
                  <a:lnTo>
                    <a:pt x="31567" y="229388"/>
                  </a:lnTo>
                  <a:lnTo>
                    <a:pt x="40485" y="222367"/>
                  </a:lnTo>
                  <a:lnTo>
                    <a:pt x="50575" y="216649"/>
                  </a:lnTo>
                  <a:lnTo>
                    <a:pt x="61265" y="212630"/>
                  </a:lnTo>
                  <a:lnTo>
                    <a:pt x="72158" y="210376"/>
                  </a:lnTo>
                  <a:lnTo>
                    <a:pt x="83065" y="209828"/>
                  </a:lnTo>
                  <a:lnTo>
                    <a:pt x="93914" y="210972"/>
                  </a:lnTo>
                  <a:lnTo>
                    <a:pt x="104686" y="213634"/>
                  </a:lnTo>
                  <a:lnTo>
                    <a:pt x="115223" y="217691"/>
                  </a:lnTo>
                  <a:lnTo>
                    <a:pt x="125233" y="223155"/>
                  </a:lnTo>
                  <a:lnTo>
                    <a:pt x="134595" y="229902"/>
                  </a:lnTo>
                  <a:lnTo>
                    <a:pt x="143187" y="237702"/>
                  </a:lnTo>
                  <a:lnTo>
                    <a:pt x="150813" y="246308"/>
                  </a:lnTo>
                  <a:lnTo>
                    <a:pt x="157452" y="255502"/>
                  </a:lnTo>
                  <a:lnTo>
                    <a:pt x="162911" y="265116"/>
                  </a:lnTo>
                  <a:lnTo>
                    <a:pt x="166755" y="275022"/>
                  </a:lnTo>
                  <a:lnTo>
                    <a:pt x="168890" y="285125"/>
                  </a:lnTo>
                  <a:lnTo>
                    <a:pt x="169360" y="295197"/>
                  </a:lnTo>
                  <a:lnTo>
                    <a:pt x="168162" y="304887"/>
                  </a:lnTo>
                  <a:lnTo>
                    <a:pt x="165465" y="314030"/>
                  </a:lnTo>
                  <a:lnTo>
                    <a:pt x="161384" y="322474"/>
                  </a:lnTo>
                  <a:lnTo>
                    <a:pt x="155903" y="330001"/>
                  </a:lnTo>
                  <a:lnTo>
                    <a:pt x="149141" y="336577"/>
                  </a:lnTo>
                  <a:lnTo>
                    <a:pt x="141162" y="342163"/>
                  </a:lnTo>
                  <a:lnTo>
                    <a:pt x="131902" y="346625"/>
                  </a:lnTo>
                  <a:lnTo>
                    <a:pt x="121451" y="349999"/>
                  </a:lnTo>
                  <a:lnTo>
                    <a:pt x="110010" y="352453"/>
                  </a:lnTo>
                  <a:lnTo>
                    <a:pt x="97805" y="354191"/>
                  </a:lnTo>
                  <a:lnTo>
                    <a:pt x="85055" y="355401"/>
                  </a:lnTo>
                  <a:lnTo>
                    <a:pt x="72334" y="356234"/>
                  </a:lnTo>
                  <a:lnTo>
                    <a:pt x="59224" y="356893"/>
                  </a:lnTo>
                  <a:lnTo>
                    <a:pt x="43461" y="35743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21243" y="492868"/>
              <a:ext cx="169638" cy="202013"/>
            </a:xfrm>
            <a:custGeom>
              <a:avLst/>
              <a:gdLst/>
              <a:ahLst/>
              <a:cxnLst/>
              <a:rect l="0" t="0" r="0" b="0"/>
              <a:pathLst>
                <a:path w="169638" h="202013">
                  <a:moveTo>
                    <a:pt x="32767" y="65142"/>
                  </a:moveTo>
                  <a:lnTo>
                    <a:pt x="44436" y="65209"/>
                  </a:lnTo>
                  <a:lnTo>
                    <a:pt x="54924" y="65849"/>
                  </a:lnTo>
                  <a:lnTo>
                    <a:pt x="65231" y="67136"/>
                  </a:lnTo>
                  <a:lnTo>
                    <a:pt x="75705" y="68651"/>
                  </a:lnTo>
                  <a:lnTo>
                    <a:pt x="86697" y="69670"/>
                  </a:lnTo>
                  <a:lnTo>
                    <a:pt x="98331" y="69826"/>
                  </a:lnTo>
                  <a:lnTo>
                    <a:pt x="110239" y="68926"/>
                  </a:lnTo>
                  <a:lnTo>
                    <a:pt x="121697" y="66791"/>
                  </a:lnTo>
                  <a:lnTo>
                    <a:pt x="132308" y="63457"/>
                  </a:lnTo>
                  <a:lnTo>
                    <a:pt x="141379" y="58946"/>
                  </a:lnTo>
                  <a:lnTo>
                    <a:pt x="147802" y="53176"/>
                  </a:lnTo>
                  <a:lnTo>
                    <a:pt x="151215" y="46234"/>
                  </a:lnTo>
                  <a:lnTo>
                    <a:pt x="151573" y="38642"/>
                  </a:lnTo>
                  <a:lnTo>
                    <a:pt x="148786" y="31241"/>
                  </a:lnTo>
                  <a:lnTo>
                    <a:pt x="143141" y="24491"/>
                  </a:lnTo>
                  <a:lnTo>
                    <a:pt x="135322" y="18487"/>
                  </a:lnTo>
                  <a:lnTo>
                    <a:pt x="126188" y="13147"/>
                  </a:lnTo>
                  <a:lnTo>
                    <a:pt x="116354" y="8342"/>
                  </a:lnTo>
                  <a:lnTo>
                    <a:pt x="106164" y="4268"/>
                  </a:lnTo>
                  <a:lnTo>
                    <a:pt x="95798" y="1427"/>
                  </a:lnTo>
                  <a:lnTo>
                    <a:pt x="85352" y="0"/>
                  </a:lnTo>
                  <a:lnTo>
                    <a:pt x="75031" y="24"/>
                  </a:lnTo>
                  <a:lnTo>
                    <a:pt x="65168" y="1560"/>
                  </a:lnTo>
                  <a:lnTo>
                    <a:pt x="55899" y="4488"/>
                  </a:lnTo>
                  <a:lnTo>
                    <a:pt x="47200" y="8725"/>
                  </a:lnTo>
                  <a:lnTo>
                    <a:pt x="38969" y="14310"/>
                  </a:lnTo>
                  <a:lnTo>
                    <a:pt x="31101" y="21138"/>
                  </a:lnTo>
                  <a:lnTo>
                    <a:pt x="23663" y="28993"/>
                  </a:lnTo>
                  <a:lnTo>
                    <a:pt x="16888" y="37635"/>
                  </a:lnTo>
                  <a:lnTo>
                    <a:pt x="10856" y="46854"/>
                  </a:lnTo>
                  <a:lnTo>
                    <a:pt x="5821" y="56484"/>
                  </a:lnTo>
                  <a:lnTo>
                    <a:pt x="2270" y="66401"/>
                  </a:lnTo>
                  <a:lnTo>
                    <a:pt x="333" y="76516"/>
                  </a:lnTo>
                  <a:lnTo>
                    <a:pt x="0" y="86766"/>
                  </a:lnTo>
                  <a:lnTo>
                    <a:pt x="1289" y="97107"/>
                  </a:lnTo>
                  <a:lnTo>
                    <a:pt x="4044" y="107505"/>
                  </a:lnTo>
                  <a:lnTo>
                    <a:pt x="7994" y="117776"/>
                  </a:lnTo>
                  <a:lnTo>
                    <a:pt x="12853" y="127600"/>
                  </a:lnTo>
                  <a:lnTo>
                    <a:pt x="18381" y="136838"/>
                  </a:lnTo>
                  <a:lnTo>
                    <a:pt x="24547" y="145516"/>
                  </a:lnTo>
                  <a:lnTo>
                    <a:pt x="31517" y="153731"/>
                  </a:lnTo>
                  <a:lnTo>
                    <a:pt x="39323" y="161588"/>
                  </a:lnTo>
                  <a:lnTo>
                    <a:pt x="48022" y="169018"/>
                  </a:lnTo>
                  <a:lnTo>
                    <a:pt x="57773" y="175788"/>
                  </a:lnTo>
                  <a:lnTo>
                    <a:pt x="68562" y="181822"/>
                  </a:lnTo>
                  <a:lnTo>
                    <a:pt x="80402" y="187026"/>
                  </a:lnTo>
                  <a:lnTo>
                    <a:pt x="93407" y="191224"/>
                  </a:lnTo>
                  <a:lnTo>
                    <a:pt x="107504" y="194417"/>
                  </a:lnTo>
                  <a:lnTo>
                    <a:pt x="121753" y="196753"/>
                  </a:lnTo>
                  <a:lnTo>
                    <a:pt x="135840" y="198665"/>
                  </a:lnTo>
                  <a:lnTo>
                    <a:pt x="151003" y="200322"/>
                  </a:lnTo>
                  <a:lnTo>
                    <a:pt x="169637" y="202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01450" y="494839"/>
              <a:ext cx="153984" cy="210050"/>
            </a:xfrm>
            <a:custGeom>
              <a:avLst/>
              <a:gdLst/>
              <a:ahLst/>
              <a:cxnLst/>
              <a:rect l="0" t="0" r="0" b="0"/>
              <a:pathLst>
                <a:path w="153984" h="21005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07"/>
                  </a:lnTo>
                  <a:lnTo>
                    <a:pt x="179" y="93557"/>
                  </a:lnTo>
                  <a:lnTo>
                    <a:pt x="827" y="107933"/>
                  </a:lnTo>
                  <a:lnTo>
                    <a:pt x="2084" y="122223"/>
                  </a:lnTo>
                  <a:lnTo>
                    <a:pt x="4082" y="136275"/>
                  </a:lnTo>
                  <a:lnTo>
                    <a:pt x="7027" y="149796"/>
                  </a:lnTo>
                  <a:lnTo>
                    <a:pt x="10942" y="162664"/>
                  </a:lnTo>
                  <a:lnTo>
                    <a:pt x="15858" y="174594"/>
                  </a:lnTo>
                  <a:lnTo>
                    <a:pt x="21907" y="185081"/>
                  </a:lnTo>
                  <a:lnTo>
                    <a:pt x="29060" y="193977"/>
                  </a:lnTo>
                  <a:lnTo>
                    <a:pt x="37472" y="201119"/>
                  </a:lnTo>
                  <a:lnTo>
                    <a:pt x="47555" y="206176"/>
                  </a:lnTo>
                  <a:lnTo>
                    <a:pt x="59363" y="209162"/>
                  </a:lnTo>
                  <a:lnTo>
                    <a:pt x="72191" y="210049"/>
                  </a:lnTo>
                  <a:lnTo>
                    <a:pt x="84798" y="208608"/>
                  </a:lnTo>
                  <a:lnTo>
                    <a:pt x="96489" y="204937"/>
                  </a:lnTo>
                  <a:lnTo>
                    <a:pt x="106944" y="199389"/>
                  </a:lnTo>
                  <a:lnTo>
                    <a:pt x="115969" y="192387"/>
                  </a:lnTo>
                  <a:lnTo>
                    <a:pt x="123628" y="184306"/>
                  </a:lnTo>
                  <a:lnTo>
                    <a:pt x="130144" y="175290"/>
                  </a:lnTo>
                  <a:lnTo>
                    <a:pt x="135778" y="165262"/>
                  </a:lnTo>
                  <a:lnTo>
                    <a:pt x="140760" y="154258"/>
                  </a:lnTo>
                  <a:lnTo>
                    <a:pt x="145109" y="142428"/>
                  </a:lnTo>
                  <a:lnTo>
                    <a:pt x="148662" y="129956"/>
                  </a:lnTo>
                  <a:lnTo>
                    <a:pt x="151380" y="117012"/>
                  </a:lnTo>
                  <a:lnTo>
                    <a:pt x="153207" y="103897"/>
                  </a:lnTo>
                  <a:lnTo>
                    <a:pt x="153983" y="91018"/>
                  </a:lnTo>
                  <a:lnTo>
                    <a:pt x="153724" y="78579"/>
                  </a:lnTo>
                  <a:lnTo>
                    <a:pt x="152585" y="66600"/>
                  </a:lnTo>
                  <a:lnTo>
                    <a:pt x="150756" y="55016"/>
                  </a:lnTo>
                  <a:lnTo>
                    <a:pt x="148423" y="43753"/>
                  </a:lnTo>
                  <a:lnTo>
                    <a:pt x="145882" y="33185"/>
                  </a:lnTo>
                  <a:lnTo>
                    <a:pt x="143296" y="23095"/>
                  </a:lnTo>
                  <a:lnTo>
                    <a:pt x="140440" y="1259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01492" y="490231"/>
              <a:ext cx="146986" cy="198405"/>
            </a:xfrm>
            <a:custGeom>
              <a:avLst/>
              <a:gdLst/>
              <a:ahLst/>
              <a:cxnLst/>
              <a:rect l="0" t="0" r="0" b="0"/>
              <a:pathLst>
                <a:path w="146986" h="198405">
                  <a:moveTo>
                    <a:pt x="126342" y="4608"/>
                  </a:moveTo>
                  <a:lnTo>
                    <a:pt x="117473" y="1808"/>
                  </a:lnTo>
                  <a:lnTo>
                    <a:pt x="108487" y="306"/>
                  </a:lnTo>
                  <a:lnTo>
                    <a:pt x="98497" y="0"/>
                  </a:lnTo>
                  <a:lnTo>
                    <a:pt x="87689" y="679"/>
                  </a:lnTo>
                  <a:lnTo>
                    <a:pt x="76525" y="2147"/>
                  </a:lnTo>
                  <a:lnTo>
                    <a:pt x="65329" y="4225"/>
                  </a:lnTo>
                  <a:lnTo>
                    <a:pt x="54562" y="7080"/>
                  </a:lnTo>
                  <a:lnTo>
                    <a:pt x="44874" y="11200"/>
                  </a:lnTo>
                  <a:lnTo>
                    <a:pt x="36529" y="16748"/>
                  </a:lnTo>
                  <a:lnTo>
                    <a:pt x="29929" y="23592"/>
                  </a:lnTo>
                  <a:lnTo>
                    <a:pt x="25769" y="31481"/>
                  </a:lnTo>
                  <a:lnTo>
                    <a:pt x="24201" y="40155"/>
                  </a:lnTo>
                  <a:lnTo>
                    <a:pt x="25079" y="49232"/>
                  </a:lnTo>
                  <a:lnTo>
                    <a:pt x="28243" y="58238"/>
                  </a:lnTo>
                  <a:lnTo>
                    <a:pt x="33377" y="66910"/>
                  </a:lnTo>
                  <a:lnTo>
                    <a:pt x="40396" y="74866"/>
                  </a:lnTo>
                  <a:lnTo>
                    <a:pt x="49525" y="81531"/>
                  </a:lnTo>
                  <a:lnTo>
                    <a:pt x="60691" y="86725"/>
                  </a:lnTo>
                  <a:lnTo>
                    <a:pt x="73255" y="90908"/>
                  </a:lnTo>
                  <a:lnTo>
                    <a:pt x="86218" y="94955"/>
                  </a:lnTo>
                  <a:lnTo>
                    <a:pt x="98960" y="99394"/>
                  </a:lnTo>
                  <a:lnTo>
                    <a:pt x="110939" y="104550"/>
                  </a:lnTo>
                  <a:lnTo>
                    <a:pt x="121523" y="110702"/>
                  </a:lnTo>
                  <a:lnTo>
                    <a:pt x="130515" y="117887"/>
                  </a:lnTo>
                  <a:lnTo>
                    <a:pt x="137739" y="125967"/>
                  </a:lnTo>
                  <a:lnTo>
                    <a:pt x="142858" y="134754"/>
                  </a:lnTo>
                  <a:lnTo>
                    <a:pt x="145893" y="144063"/>
                  </a:lnTo>
                  <a:lnTo>
                    <a:pt x="146985" y="153581"/>
                  </a:lnTo>
                  <a:lnTo>
                    <a:pt x="146216" y="162890"/>
                  </a:lnTo>
                  <a:lnTo>
                    <a:pt x="143799" y="171769"/>
                  </a:lnTo>
                  <a:lnTo>
                    <a:pt x="139569" y="179865"/>
                  </a:lnTo>
                  <a:lnTo>
                    <a:pt x="132925" y="186625"/>
                  </a:lnTo>
                  <a:lnTo>
                    <a:pt x="123760" y="191868"/>
                  </a:lnTo>
                  <a:lnTo>
                    <a:pt x="112707" y="195575"/>
                  </a:lnTo>
                  <a:lnTo>
                    <a:pt x="100839" y="197705"/>
                  </a:lnTo>
                  <a:lnTo>
                    <a:pt x="88859" y="198404"/>
                  </a:lnTo>
                  <a:lnTo>
                    <a:pt x="76902" y="198096"/>
                  </a:lnTo>
                  <a:lnTo>
                    <a:pt x="64742" y="197367"/>
                  </a:lnTo>
                  <a:lnTo>
                    <a:pt x="52251" y="196589"/>
                  </a:lnTo>
                  <a:lnTo>
                    <a:pt x="40021" y="195916"/>
                  </a:lnTo>
                  <a:lnTo>
                    <a:pt x="28097" y="195319"/>
                  </a:lnTo>
                  <a:lnTo>
                    <a:pt x="15429" y="194750"/>
                  </a:lnTo>
                  <a:lnTo>
                    <a:pt x="0" y="194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48891" y="547603"/>
              <a:ext cx="178986" cy="168335"/>
            </a:xfrm>
            <a:custGeom>
              <a:avLst/>
              <a:gdLst/>
              <a:ahLst/>
              <a:cxnLst/>
              <a:rect l="0" t="0" r="0" b="0"/>
              <a:pathLst>
                <a:path w="178986" h="168335">
                  <a:moveTo>
                    <a:pt x="0" y="94635"/>
                  </a:moveTo>
                  <a:lnTo>
                    <a:pt x="8801" y="91701"/>
                  </a:lnTo>
                  <a:lnTo>
                    <a:pt x="17147" y="88919"/>
                  </a:lnTo>
                  <a:lnTo>
                    <a:pt x="25855" y="86024"/>
                  </a:lnTo>
                  <a:lnTo>
                    <a:pt x="35322" y="83156"/>
                  </a:lnTo>
                  <a:lnTo>
                    <a:pt x="46113" y="80640"/>
                  </a:lnTo>
                  <a:lnTo>
                    <a:pt x="58402" y="78624"/>
                  </a:lnTo>
                  <a:lnTo>
                    <a:pt x="71722" y="76939"/>
                  </a:lnTo>
                  <a:lnTo>
                    <a:pt x="85193" y="75196"/>
                  </a:lnTo>
                  <a:lnTo>
                    <a:pt x="98284" y="73165"/>
                  </a:lnTo>
                  <a:lnTo>
                    <a:pt x="110835" y="70631"/>
                  </a:lnTo>
                  <a:lnTo>
                    <a:pt x="122869" y="67318"/>
                  </a:lnTo>
                  <a:lnTo>
                    <a:pt x="134460" y="63149"/>
                  </a:lnTo>
                  <a:lnTo>
                    <a:pt x="145057" y="57890"/>
                  </a:lnTo>
                  <a:lnTo>
                    <a:pt x="153517" y="51078"/>
                  </a:lnTo>
                  <a:lnTo>
                    <a:pt x="159384" y="42618"/>
                  </a:lnTo>
                  <a:lnTo>
                    <a:pt x="162510" y="33192"/>
                  </a:lnTo>
                  <a:lnTo>
                    <a:pt x="162721" y="24021"/>
                  </a:lnTo>
                  <a:lnTo>
                    <a:pt x="160229" y="15796"/>
                  </a:lnTo>
                  <a:lnTo>
                    <a:pt x="155509" y="8990"/>
                  </a:lnTo>
                  <a:lnTo>
                    <a:pt x="149076" y="4101"/>
                  </a:lnTo>
                  <a:lnTo>
                    <a:pt x="141390" y="1191"/>
                  </a:lnTo>
                  <a:lnTo>
                    <a:pt x="132811" y="0"/>
                  </a:lnTo>
                  <a:lnTo>
                    <a:pt x="123609" y="166"/>
                  </a:lnTo>
                  <a:lnTo>
                    <a:pt x="113979" y="1346"/>
                  </a:lnTo>
                  <a:lnTo>
                    <a:pt x="104055" y="3421"/>
                  </a:lnTo>
                  <a:lnTo>
                    <a:pt x="93933" y="6482"/>
                  </a:lnTo>
                  <a:lnTo>
                    <a:pt x="83687" y="10510"/>
                  </a:lnTo>
                  <a:lnTo>
                    <a:pt x="73686" y="15688"/>
                  </a:lnTo>
                  <a:lnTo>
                    <a:pt x="64577" y="22453"/>
                  </a:lnTo>
                  <a:lnTo>
                    <a:pt x="56640" y="30898"/>
                  </a:lnTo>
                  <a:lnTo>
                    <a:pt x="49991" y="40825"/>
                  </a:lnTo>
                  <a:lnTo>
                    <a:pt x="44740" y="51931"/>
                  </a:lnTo>
                  <a:lnTo>
                    <a:pt x="40810" y="63909"/>
                  </a:lnTo>
                  <a:lnTo>
                    <a:pt x="38306" y="76188"/>
                  </a:lnTo>
                  <a:lnTo>
                    <a:pt x="37589" y="87963"/>
                  </a:lnTo>
                  <a:lnTo>
                    <a:pt x="38699" y="98840"/>
                  </a:lnTo>
                  <a:lnTo>
                    <a:pt x="41392" y="108784"/>
                  </a:lnTo>
                  <a:lnTo>
                    <a:pt x="45332" y="117931"/>
                  </a:lnTo>
                  <a:lnTo>
                    <a:pt x="50207" y="126453"/>
                  </a:lnTo>
                  <a:lnTo>
                    <a:pt x="55919" y="134348"/>
                  </a:lnTo>
                  <a:lnTo>
                    <a:pt x="62576" y="141439"/>
                  </a:lnTo>
                  <a:lnTo>
                    <a:pt x="70168" y="147691"/>
                  </a:lnTo>
                  <a:lnTo>
                    <a:pt x="78723" y="153044"/>
                  </a:lnTo>
                  <a:lnTo>
                    <a:pt x="88375" y="157342"/>
                  </a:lnTo>
                  <a:lnTo>
                    <a:pt x="99090" y="160603"/>
                  </a:lnTo>
                  <a:lnTo>
                    <a:pt x="110670" y="162984"/>
                  </a:lnTo>
                  <a:lnTo>
                    <a:pt x="124298" y="164931"/>
                  </a:lnTo>
                  <a:lnTo>
                    <a:pt x="144521" y="166617"/>
                  </a:lnTo>
                  <a:lnTo>
                    <a:pt x="178985" y="168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65556" y="369546"/>
              <a:ext cx="130776" cy="332651"/>
            </a:xfrm>
            <a:custGeom>
              <a:avLst/>
              <a:gdLst/>
              <a:ahLst/>
              <a:cxnLst/>
              <a:rect l="0" t="0" r="0" b="0"/>
              <a:pathLst>
                <a:path w="130776" h="332651">
                  <a:moveTo>
                    <a:pt x="99190" y="293749"/>
                  </a:moveTo>
                  <a:lnTo>
                    <a:pt x="101990" y="284881"/>
                  </a:lnTo>
                  <a:lnTo>
                    <a:pt x="103492" y="275894"/>
                  </a:lnTo>
                  <a:lnTo>
                    <a:pt x="103793" y="265907"/>
                  </a:lnTo>
                  <a:lnTo>
                    <a:pt x="102942" y="255272"/>
                  </a:lnTo>
                  <a:lnTo>
                    <a:pt x="100824" y="244758"/>
                  </a:lnTo>
                  <a:lnTo>
                    <a:pt x="97493" y="234819"/>
                  </a:lnTo>
                  <a:lnTo>
                    <a:pt x="92812" y="226051"/>
                  </a:lnTo>
                  <a:lnTo>
                    <a:pt x="86397" y="219308"/>
                  </a:lnTo>
                  <a:lnTo>
                    <a:pt x="78197" y="214863"/>
                  </a:lnTo>
                  <a:lnTo>
                    <a:pt x="68607" y="212661"/>
                  </a:lnTo>
                  <a:lnTo>
                    <a:pt x="58263" y="212606"/>
                  </a:lnTo>
                  <a:lnTo>
                    <a:pt x="47613" y="214420"/>
                  </a:lnTo>
                  <a:lnTo>
                    <a:pt x="37210" y="217889"/>
                  </a:lnTo>
                  <a:lnTo>
                    <a:pt x="27765" y="222948"/>
                  </a:lnTo>
                  <a:lnTo>
                    <a:pt x="19572" y="229425"/>
                  </a:lnTo>
                  <a:lnTo>
                    <a:pt x="12734" y="237211"/>
                  </a:lnTo>
                  <a:lnTo>
                    <a:pt x="7350" y="246339"/>
                  </a:lnTo>
                  <a:lnTo>
                    <a:pt x="3327" y="256698"/>
                  </a:lnTo>
                  <a:lnTo>
                    <a:pt x="759" y="267908"/>
                  </a:lnTo>
                  <a:lnTo>
                    <a:pt x="0" y="279425"/>
                  </a:lnTo>
                  <a:lnTo>
                    <a:pt x="1084" y="290900"/>
                  </a:lnTo>
                  <a:lnTo>
                    <a:pt x="3930" y="301875"/>
                  </a:lnTo>
                  <a:lnTo>
                    <a:pt x="8504" y="311713"/>
                  </a:lnTo>
                  <a:lnTo>
                    <a:pt x="14613" y="320164"/>
                  </a:lnTo>
                  <a:lnTo>
                    <a:pt x="21800" y="326837"/>
                  </a:lnTo>
                  <a:lnTo>
                    <a:pt x="29453" y="331047"/>
                  </a:lnTo>
                  <a:lnTo>
                    <a:pt x="37188" y="332650"/>
                  </a:lnTo>
                  <a:lnTo>
                    <a:pt x="44835" y="331795"/>
                  </a:lnTo>
                  <a:lnTo>
                    <a:pt x="52349" y="328646"/>
                  </a:lnTo>
                  <a:lnTo>
                    <a:pt x="59732" y="323532"/>
                  </a:lnTo>
                  <a:lnTo>
                    <a:pt x="66843" y="316865"/>
                  </a:lnTo>
                  <a:lnTo>
                    <a:pt x="73400" y="309037"/>
                  </a:lnTo>
                  <a:lnTo>
                    <a:pt x="79294" y="300366"/>
                  </a:lnTo>
                  <a:lnTo>
                    <a:pt x="84575" y="290937"/>
                  </a:lnTo>
                  <a:lnTo>
                    <a:pt x="89358" y="280624"/>
                  </a:lnTo>
                  <a:lnTo>
                    <a:pt x="93756" y="269416"/>
                  </a:lnTo>
                  <a:lnTo>
                    <a:pt x="97711" y="257109"/>
                  </a:lnTo>
                  <a:lnTo>
                    <a:pt x="100996" y="243250"/>
                  </a:lnTo>
                  <a:lnTo>
                    <a:pt x="103539" y="227736"/>
                  </a:lnTo>
                  <a:lnTo>
                    <a:pt x="105417" y="210756"/>
                  </a:lnTo>
                  <a:lnTo>
                    <a:pt x="106761" y="192609"/>
                  </a:lnTo>
                  <a:lnTo>
                    <a:pt x="107698" y="173601"/>
                  </a:lnTo>
                  <a:lnTo>
                    <a:pt x="108175" y="154466"/>
                  </a:lnTo>
                  <a:lnTo>
                    <a:pt x="107971" y="136313"/>
                  </a:lnTo>
                  <a:lnTo>
                    <a:pt x="107025" y="119657"/>
                  </a:lnTo>
                  <a:lnTo>
                    <a:pt x="105576" y="104171"/>
                  </a:lnTo>
                  <a:lnTo>
                    <a:pt x="104065" y="89002"/>
                  </a:lnTo>
                  <a:lnTo>
                    <a:pt x="102750" y="73615"/>
                  </a:lnTo>
                  <a:lnTo>
                    <a:pt x="101545" y="58140"/>
                  </a:lnTo>
                  <a:lnTo>
                    <a:pt x="100131" y="43189"/>
                  </a:lnTo>
                  <a:lnTo>
                    <a:pt x="98318" y="29111"/>
                  </a:lnTo>
                  <a:lnTo>
                    <a:pt x="95760" y="16742"/>
                  </a:lnTo>
                  <a:lnTo>
                    <a:pt x="91899" y="7490"/>
                  </a:lnTo>
                  <a:lnTo>
                    <a:pt x="86573" y="1850"/>
                  </a:lnTo>
                  <a:lnTo>
                    <a:pt x="80570" y="0"/>
                  </a:lnTo>
                  <a:lnTo>
                    <a:pt x="75383" y="2234"/>
                  </a:lnTo>
                  <a:lnTo>
                    <a:pt x="71787" y="8297"/>
                  </a:lnTo>
                  <a:lnTo>
                    <a:pt x="69719" y="17703"/>
                  </a:lnTo>
                  <a:lnTo>
                    <a:pt x="68639" y="30028"/>
                  </a:lnTo>
                  <a:lnTo>
                    <a:pt x="68102" y="44739"/>
                  </a:lnTo>
                  <a:lnTo>
                    <a:pt x="68012" y="60795"/>
                  </a:lnTo>
                  <a:lnTo>
                    <a:pt x="68535" y="76789"/>
                  </a:lnTo>
                  <a:lnTo>
                    <a:pt x="69729" y="91953"/>
                  </a:lnTo>
                  <a:lnTo>
                    <a:pt x="71528" y="106419"/>
                  </a:lnTo>
                  <a:lnTo>
                    <a:pt x="73812" y="120894"/>
                  </a:lnTo>
                  <a:lnTo>
                    <a:pt x="76463" y="135813"/>
                  </a:lnTo>
                  <a:lnTo>
                    <a:pt x="79379" y="150972"/>
                  </a:lnTo>
                  <a:lnTo>
                    <a:pt x="82484" y="165711"/>
                  </a:lnTo>
                  <a:lnTo>
                    <a:pt x="85721" y="179669"/>
                  </a:lnTo>
                  <a:lnTo>
                    <a:pt x="89218" y="192807"/>
                  </a:lnTo>
                  <a:lnTo>
                    <a:pt x="93250" y="205238"/>
                  </a:lnTo>
                  <a:lnTo>
                    <a:pt x="97925" y="217111"/>
                  </a:lnTo>
                  <a:lnTo>
                    <a:pt x="103080" y="228502"/>
                  </a:lnTo>
                  <a:lnTo>
                    <a:pt x="108990" y="240729"/>
                  </a:lnTo>
                  <a:lnTo>
                    <a:pt x="117291" y="257105"/>
                  </a:lnTo>
                  <a:lnTo>
                    <a:pt x="130775" y="283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34714" y="326383"/>
              <a:ext cx="40644" cy="305327"/>
            </a:xfrm>
            <a:custGeom>
              <a:avLst/>
              <a:gdLst/>
              <a:ahLst/>
              <a:cxnLst/>
              <a:rect l="0" t="0" r="0" b="0"/>
              <a:pathLst>
                <a:path w="40644" h="305327">
                  <a:moveTo>
                    <a:pt x="40643" y="0"/>
                  </a:moveTo>
                  <a:lnTo>
                    <a:pt x="34843" y="6069"/>
                  </a:lnTo>
                  <a:lnTo>
                    <a:pt x="29918" y="13554"/>
                  </a:lnTo>
                  <a:lnTo>
                    <a:pt x="25415" y="23242"/>
                  </a:lnTo>
                  <a:lnTo>
                    <a:pt x="21195" y="34902"/>
                  </a:lnTo>
                  <a:lnTo>
                    <a:pt x="17181" y="48182"/>
                  </a:lnTo>
                  <a:lnTo>
                    <a:pt x="13325" y="62709"/>
                  </a:lnTo>
                  <a:lnTo>
                    <a:pt x="9746" y="78156"/>
                  </a:lnTo>
                  <a:lnTo>
                    <a:pt x="6718" y="94260"/>
                  </a:lnTo>
                  <a:lnTo>
                    <a:pt x="4349" y="110824"/>
                  </a:lnTo>
                  <a:lnTo>
                    <a:pt x="2589" y="127705"/>
                  </a:lnTo>
                  <a:lnTo>
                    <a:pt x="1325" y="144803"/>
                  </a:lnTo>
                  <a:lnTo>
                    <a:pt x="442" y="162044"/>
                  </a:lnTo>
                  <a:lnTo>
                    <a:pt x="0" y="179216"/>
                  </a:lnTo>
                  <a:lnTo>
                    <a:pt x="228" y="195979"/>
                  </a:lnTo>
                  <a:lnTo>
                    <a:pt x="1191" y="212178"/>
                  </a:lnTo>
                  <a:lnTo>
                    <a:pt x="2659" y="227806"/>
                  </a:lnTo>
                  <a:lnTo>
                    <a:pt x="4335" y="244761"/>
                  </a:lnTo>
                  <a:lnTo>
                    <a:pt x="6365" y="267885"/>
                  </a:lnTo>
                  <a:lnTo>
                    <a:pt x="905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64788" y="452725"/>
              <a:ext cx="273741" cy="52643"/>
            </a:xfrm>
            <a:custGeom>
              <a:avLst/>
              <a:gdLst/>
              <a:ahLst/>
              <a:cxnLst/>
              <a:rect l="0" t="0" r="0" b="0"/>
              <a:pathLst>
                <a:path w="273741" h="52643">
                  <a:moveTo>
                    <a:pt x="273740" y="0"/>
                  </a:moveTo>
                  <a:lnTo>
                    <a:pt x="262005" y="2867"/>
                  </a:lnTo>
                  <a:lnTo>
                    <a:pt x="250876" y="5009"/>
                  </a:lnTo>
                  <a:lnTo>
                    <a:pt x="239283" y="6616"/>
                  </a:lnTo>
                  <a:lnTo>
                    <a:pt x="227294" y="7970"/>
                  </a:lnTo>
                  <a:lnTo>
                    <a:pt x="215282" y="9467"/>
                  </a:lnTo>
                  <a:lnTo>
                    <a:pt x="203470" y="11313"/>
                  </a:lnTo>
                  <a:lnTo>
                    <a:pt x="191598" y="13380"/>
                  </a:lnTo>
                  <a:lnTo>
                    <a:pt x="179033" y="15312"/>
                  </a:lnTo>
                  <a:lnTo>
                    <a:pt x="165468" y="16913"/>
                  </a:lnTo>
                  <a:lnTo>
                    <a:pt x="150916" y="18309"/>
                  </a:lnTo>
                  <a:lnTo>
                    <a:pt x="135538" y="19854"/>
                  </a:lnTo>
                  <a:lnTo>
                    <a:pt x="119530" y="21744"/>
                  </a:lnTo>
                  <a:lnTo>
                    <a:pt x="103391" y="24015"/>
                  </a:lnTo>
                  <a:lnTo>
                    <a:pt x="87869" y="26617"/>
                  </a:lnTo>
                  <a:lnTo>
                    <a:pt x="73330" y="29482"/>
                  </a:lnTo>
                  <a:lnTo>
                    <a:pt x="59841" y="32582"/>
                  </a:lnTo>
                  <a:lnTo>
                    <a:pt x="45830" y="36350"/>
                  </a:lnTo>
                  <a:lnTo>
                    <a:pt x="27836" y="4223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44502" y="563436"/>
              <a:ext cx="135824" cy="133164"/>
            </a:xfrm>
            <a:custGeom>
              <a:avLst/>
              <a:gdLst/>
              <a:ahLst/>
              <a:cxnLst/>
              <a:rect l="0" t="0" r="0" b="0"/>
              <a:pathLst>
                <a:path w="135824" h="133164">
                  <a:moveTo>
                    <a:pt x="99311" y="15631"/>
                  </a:moveTo>
                  <a:lnTo>
                    <a:pt x="93309" y="9897"/>
                  </a:lnTo>
                  <a:lnTo>
                    <a:pt x="86465" y="5613"/>
                  </a:lnTo>
                  <a:lnTo>
                    <a:pt x="78082" y="2416"/>
                  </a:lnTo>
                  <a:lnTo>
                    <a:pt x="68626" y="401"/>
                  </a:lnTo>
                  <a:lnTo>
                    <a:pt x="58960" y="0"/>
                  </a:lnTo>
                  <a:lnTo>
                    <a:pt x="49606" y="1316"/>
                  </a:lnTo>
                  <a:lnTo>
                    <a:pt x="40734" y="4312"/>
                  </a:lnTo>
                  <a:lnTo>
                    <a:pt x="32331" y="8985"/>
                  </a:lnTo>
                  <a:lnTo>
                    <a:pt x="24324" y="15168"/>
                  </a:lnTo>
                  <a:lnTo>
                    <a:pt x="16948" y="22741"/>
                  </a:lnTo>
                  <a:lnTo>
                    <a:pt x="10740" y="31719"/>
                  </a:lnTo>
                  <a:lnTo>
                    <a:pt x="5899" y="41973"/>
                  </a:lnTo>
                  <a:lnTo>
                    <a:pt x="2478" y="53111"/>
                  </a:lnTo>
                  <a:lnTo>
                    <a:pt x="548" y="64578"/>
                  </a:lnTo>
                  <a:lnTo>
                    <a:pt x="0" y="76021"/>
                  </a:lnTo>
                  <a:lnTo>
                    <a:pt x="920" y="86974"/>
                  </a:lnTo>
                  <a:lnTo>
                    <a:pt x="3657" y="96796"/>
                  </a:lnTo>
                  <a:lnTo>
                    <a:pt x="8237" y="105251"/>
                  </a:lnTo>
                  <a:lnTo>
                    <a:pt x="14413" y="112436"/>
                  </a:lnTo>
                  <a:lnTo>
                    <a:pt x="21846" y="118586"/>
                  </a:lnTo>
                  <a:lnTo>
                    <a:pt x="30218" y="123941"/>
                  </a:lnTo>
                  <a:lnTo>
                    <a:pt x="39432" y="128388"/>
                  </a:lnTo>
                  <a:lnTo>
                    <a:pt x="49593" y="131479"/>
                  </a:lnTo>
                  <a:lnTo>
                    <a:pt x="60678" y="133074"/>
                  </a:lnTo>
                  <a:lnTo>
                    <a:pt x="72222" y="133163"/>
                  </a:lnTo>
                  <a:lnTo>
                    <a:pt x="83438" y="131703"/>
                  </a:lnTo>
                  <a:lnTo>
                    <a:pt x="93902" y="128825"/>
                  </a:lnTo>
                  <a:lnTo>
                    <a:pt x="103384" y="124622"/>
                  </a:lnTo>
                  <a:lnTo>
                    <a:pt x="111681" y="119060"/>
                  </a:lnTo>
                  <a:lnTo>
                    <a:pt x="118812" y="112242"/>
                  </a:lnTo>
                  <a:lnTo>
                    <a:pt x="124786" y="104225"/>
                  </a:lnTo>
                  <a:lnTo>
                    <a:pt x="129516" y="94941"/>
                  </a:lnTo>
                  <a:lnTo>
                    <a:pt x="133064" y="84483"/>
                  </a:lnTo>
                  <a:lnTo>
                    <a:pt x="135298" y="73376"/>
                  </a:lnTo>
                  <a:lnTo>
                    <a:pt x="135823" y="62461"/>
                  </a:lnTo>
                  <a:lnTo>
                    <a:pt x="134584" y="52202"/>
                  </a:lnTo>
                  <a:lnTo>
                    <a:pt x="131730" y="42800"/>
                  </a:lnTo>
                  <a:lnTo>
                    <a:pt x="126960" y="33341"/>
                  </a:lnTo>
                  <a:lnTo>
                    <a:pt x="117624" y="21884"/>
                  </a:lnTo>
                  <a:lnTo>
                    <a:pt x="99311" y="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59669" y="500759"/>
              <a:ext cx="135278" cy="181690"/>
            </a:xfrm>
            <a:custGeom>
              <a:avLst/>
              <a:gdLst/>
              <a:ahLst/>
              <a:cxnLst/>
              <a:rect l="0" t="0" r="0" b="0"/>
              <a:pathLst>
                <a:path w="135278" h="181690">
                  <a:moveTo>
                    <a:pt x="126341" y="4608"/>
                  </a:moveTo>
                  <a:lnTo>
                    <a:pt x="114673" y="1809"/>
                  </a:lnTo>
                  <a:lnTo>
                    <a:pt x="104185" y="307"/>
                  </a:lnTo>
                  <a:lnTo>
                    <a:pt x="93883" y="0"/>
                  </a:lnTo>
                  <a:lnTo>
                    <a:pt x="83581" y="680"/>
                  </a:lnTo>
                  <a:lnTo>
                    <a:pt x="73238" y="2147"/>
                  </a:lnTo>
                  <a:lnTo>
                    <a:pt x="62852" y="4221"/>
                  </a:lnTo>
                  <a:lnTo>
                    <a:pt x="52596" y="6903"/>
                  </a:lnTo>
                  <a:lnTo>
                    <a:pt x="42787" y="10374"/>
                  </a:lnTo>
                  <a:lnTo>
                    <a:pt x="33579" y="14670"/>
                  </a:lnTo>
                  <a:lnTo>
                    <a:pt x="25601" y="19688"/>
                  </a:lnTo>
                  <a:lnTo>
                    <a:pt x="19985" y="25281"/>
                  </a:lnTo>
                  <a:lnTo>
                    <a:pt x="17145" y="31298"/>
                  </a:lnTo>
                  <a:lnTo>
                    <a:pt x="17020" y="37457"/>
                  </a:lnTo>
                  <a:lnTo>
                    <a:pt x="19438" y="43359"/>
                  </a:lnTo>
                  <a:lnTo>
                    <a:pt x="24025" y="48810"/>
                  </a:lnTo>
                  <a:lnTo>
                    <a:pt x="30322" y="53962"/>
                  </a:lnTo>
                  <a:lnTo>
                    <a:pt x="37893" y="59188"/>
                  </a:lnTo>
                  <a:lnTo>
                    <a:pt x="46384" y="64702"/>
                  </a:lnTo>
                  <a:lnTo>
                    <a:pt x="55521" y="70391"/>
                  </a:lnTo>
                  <a:lnTo>
                    <a:pt x="65106" y="75910"/>
                  </a:lnTo>
                  <a:lnTo>
                    <a:pt x="74991" y="81073"/>
                  </a:lnTo>
                  <a:lnTo>
                    <a:pt x="84918" y="86015"/>
                  </a:lnTo>
                  <a:lnTo>
                    <a:pt x="94511" y="91093"/>
                  </a:lnTo>
                  <a:lnTo>
                    <a:pt x="103589" y="96514"/>
                  </a:lnTo>
                  <a:lnTo>
                    <a:pt x="111990" y="102478"/>
                  </a:lnTo>
                  <a:lnTo>
                    <a:pt x="119488" y="109246"/>
                  </a:lnTo>
                  <a:lnTo>
                    <a:pt x="126035" y="116874"/>
                  </a:lnTo>
                  <a:lnTo>
                    <a:pt x="131263" y="125099"/>
                  </a:lnTo>
                  <a:lnTo>
                    <a:pt x="134419" y="133459"/>
                  </a:lnTo>
                  <a:lnTo>
                    <a:pt x="135277" y="141667"/>
                  </a:lnTo>
                  <a:lnTo>
                    <a:pt x="133904" y="149463"/>
                  </a:lnTo>
                  <a:lnTo>
                    <a:pt x="130398" y="156546"/>
                  </a:lnTo>
                  <a:lnTo>
                    <a:pt x="125031" y="162821"/>
                  </a:lnTo>
                  <a:lnTo>
                    <a:pt x="117854" y="168203"/>
                  </a:lnTo>
                  <a:lnTo>
                    <a:pt x="108618" y="172528"/>
                  </a:lnTo>
                  <a:lnTo>
                    <a:pt x="97375" y="175809"/>
                  </a:lnTo>
                  <a:lnTo>
                    <a:pt x="84590" y="178201"/>
                  </a:lnTo>
                  <a:lnTo>
                    <a:pt x="70946" y="179898"/>
                  </a:lnTo>
                  <a:lnTo>
                    <a:pt x="56938" y="181076"/>
                  </a:lnTo>
                  <a:lnTo>
                    <a:pt x="43418" y="181689"/>
                  </a:lnTo>
                  <a:lnTo>
                    <a:pt x="30356" y="181431"/>
                  </a:lnTo>
                  <a:lnTo>
                    <a:pt x="16612" y="179166"/>
                  </a:lnTo>
                  <a:lnTo>
                    <a:pt x="0" y="173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38653" y="284269"/>
              <a:ext cx="191659" cy="410612"/>
            </a:xfrm>
            <a:custGeom>
              <a:avLst/>
              <a:gdLst/>
              <a:ahLst/>
              <a:cxnLst/>
              <a:rect l="0" t="0" r="0" b="0"/>
              <a:pathLst>
                <a:path w="191659" h="4106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1"/>
                  </a:lnTo>
                  <a:lnTo>
                    <a:pt x="177" y="50664"/>
                  </a:lnTo>
                  <a:lnTo>
                    <a:pt x="825" y="66289"/>
                  </a:lnTo>
                  <a:lnTo>
                    <a:pt x="2080" y="83269"/>
                  </a:lnTo>
                  <a:lnTo>
                    <a:pt x="3904" y="101543"/>
                  </a:lnTo>
                  <a:lnTo>
                    <a:pt x="6200" y="121161"/>
                  </a:lnTo>
                  <a:lnTo>
                    <a:pt x="8856" y="142016"/>
                  </a:lnTo>
                  <a:lnTo>
                    <a:pt x="11775" y="163730"/>
                  </a:lnTo>
                  <a:lnTo>
                    <a:pt x="14880" y="185757"/>
                  </a:lnTo>
                  <a:lnTo>
                    <a:pt x="18109" y="207749"/>
                  </a:lnTo>
                  <a:lnTo>
                    <a:pt x="21259" y="229243"/>
                  </a:lnTo>
                  <a:lnTo>
                    <a:pt x="23995" y="249604"/>
                  </a:lnTo>
                  <a:lnTo>
                    <a:pt x="26171" y="268597"/>
                  </a:lnTo>
                  <a:lnTo>
                    <a:pt x="27972" y="286488"/>
                  </a:lnTo>
                  <a:lnTo>
                    <a:pt x="29796" y="303817"/>
                  </a:lnTo>
                  <a:lnTo>
                    <a:pt x="31876" y="320955"/>
                  </a:lnTo>
                  <a:lnTo>
                    <a:pt x="34276" y="337758"/>
                  </a:lnTo>
                  <a:lnTo>
                    <a:pt x="36966" y="353675"/>
                  </a:lnTo>
                  <a:lnTo>
                    <a:pt x="39870" y="368360"/>
                  </a:lnTo>
                  <a:lnTo>
                    <a:pt x="42202" y="378396"/>
                  </a:lnTo>
                  <a:lnTo>
                    <a:pt x="43187" y="380138"/>
                  </a:lnTo>
                  <a:lnTo>
                    <a:pt x="43365" y="375898"/>
                  </a:lnTo>
                  <a:lnTo>
                    <a:pt x="43218" y="367987"/>
                  </a:lnTo>
                  <a:lnTo>
                    <a:pt x="42984" y="357830"/>
                  </a:lnTo>
                  <a:lnTo>
                    <a:pt x="42765" y="346281"/>
                  </a:lnTo>
                  <a:lnTo>
                    <a:pt x="42755" y="334023"/>
                  </a:lnTo>
                  <a:lnTo>
                    <a:pt x="43265" y="321679"/>
                  </a:lnTo>
                  <a:lnTo>
                    <a:pt x="44427" y="309589"/>
                  </a:lnTo>
                  <a:lnTo>
                    <a:pt x="46527" y="298173"/>
                  </a:lnTo>
                  <a:lnTo>
                    <a:pt x="50071" y="288026"/>
                  </a:lnTo>
                  <a:lnTo>
                    <a:pt x="55199" y="279361"/>
                  </a:lnTo>
                  <a:lnTo>
                    <a:pt x="61745" y="272541"/>
                  </a:lnTo>
                  <a:lnTo>
                    <a:pt x="69427" y="268232"/>
                  </a:lnTo>
                  <a:lnTo>
                    <a:pt x="77959" y="266558"/>
                  </a:lnTo>
                  <a:lnTo>
                    <a:pt x="86939" y="267195"/>
                  </a:lnTo>
                  <a:lnTo>
                    <a:pt x="95879" y="269665"/>
                  </a:lnTo>
                  <a:lnTo>
                    <a:pt x="104515" y="273510"/>
                  </a:lnTo>
                  <a:lnTo>
                    <a:pt x="112786" y="278510"/>
                  </a:lnTo>
                  <a:lnTo>
                    <a:pt x="120729" y="284681"/>
                  </a:lnTo>
                  <a:lnTo>
                    <a:pt x="128407" y="291934"/>
                  </a:lnTo>
                  <a:lnTo>
                    <a:pt x="135886" y="299921"/>
                  </a:lnTo>
                  <a:lnTo>
                    <a:pt x="143224" y="308127"/>
                  </a:lnTo>
                  <a:lnTo>
                    <a:pt x="150456" y="316244"/>
                  </a:lnTo>
                  <a:lnTo>
                    <a:pt x="157448" y="324321"/>
                  </a:lnTo>
                  <a:lnTo>
                    <a:pt x="163919" y="332657"/>
                  </a:lnTo>
                  <a:lnTo>
                    <a:pt x="169751" y="341415"/>
                  </a:lnTo>
                  <a:lnTo>
                    <a:pt x="174989" y="350602"/>
                  </a:lnTo>
                  <a:lnTo>
                    <a:pt x="179742" y="360156"/>
                  </a:lnTo>
                  <a:lnTo>
                    <a:pt x="184116" y="369981"/>
                  </a:lnTo>
                  <a:lnTo>
                    <a:pt x="187868" y="379547"/>
                  </a:lnTo>
                  <a:lnTo>
                    <a:pt x="190672" y="388839"/>
                  </a:lnTo>
                  <a:lnTo>
                    <a:pt x="191658" y="398672"/>
                  </a:lnTo>
                  <a:lnTo>
                    <a:pt x="189512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975598" y="567523"/>
              <a:ext cx="104137" cy="131336"/>
            </a:xfrm>
            <a:custGeom>
              <a:avLst/>
              <a:gdLst/>
              <a:ahLst/>
              <a:cxnLst/>
              <a:rect l="0" t="0" r="0" b="0"/>
              <a:pathLst>
                <a:path w="104137" h="131336">
                  <a:moveTo>
                    <a:pt x="78909" y="11544"/>
                  </a:moveTo>
                  <a:lnTo>
                    <a:pt x="72975" y="5877"/>
                  </a:lnTo>
                  <a:lnTo>
                    <a:pt x="66769" y="2233"/>
                  </a:lnTo>
                  <a:lnTo>
                    <a:pt x="59679" y="329"/>
                  </a:lnTo>
                  <a:lnTo>
                    <a:pt x="51911" y="0"/>
                  </a:lnTo>
                  <a:lnTo>
                    <a:pt x="43913" y="1268"/>
                  </a:lnTo>
                  <a:lnTo>
                    <a:pt x="35977" y="3997"/>
                  </a:lnTo>
                  <a:lnTo>
                    <a:pt x="28376" y="8090"/>
                  </a:lnTo>
                  <a:lnTo>
                    <a:pt x="21431" y="13574"/>
                  </a:lnTo>
                  <a:lnTo>
                    <a:pt x="15252" y="20336"/>
                  </a:lnTo>
                  <a:lnTo>
                    <a:pt x="9936" y="28315"/>
                  </a:lnTo>
                  <a:lnTo>
                    <a:pt x="5656" y="37573"/>
                  </a:lnTo>
                  <a:lnTo>
                    <a:pt x="2414" y="48018"/>
                  </a:lnTo>
                  <a:lnTo>
                    <a:pt x="387" y="59286"/>
                  </a:lnTo>
                  <a:lnTo>
                    <a:pt x="0" y="70841"/>
                  </a:lnTo>
                  <a:lnTo>
                    <a:pt x="1343" y="82347"/>
                  </a:lnTo>
                  <a:lnTo>
                    <a:pt x="4532" y="93513"/>
                  </a:lnTo>
                  <a:lnTo>
                    <a:pt x="9872" y="104010"/>
                  </a:lnTo>
                  <a:lnTo>
                    <a:pt x="17312" y="113718"/>
                  </a:lnTo>
                  <a:lnTo>
                    <a:pt x="26375" y="122049"/>
                  </a:lnTo>
                  <a:lnTo>
                    <a:pt x="36360" y="127910"/>
                  </a:lnTo>
                  <a:lnTo>
                    <a:pt x="46769" y="130922"/>
                  </a:lnTo>
                  <a:lnTo>
                    <a:pt x="57177" y="131335"/>
                  </a:lnTo>
                  <a:lnTo>
                    <a:pt x="67159" y="129643"/>
                  </a:lnTo>
                  <a:lnTo>
                    <a:pt x="76526" y="126352"/>
                  </a:lnTo>
                  <a:lnTo>
                    <a:pt x="84966" y="121570"/>
                  </a:lnTo>
                  <a:lnTo>
                    <a:pt x="91964" y="115022"/>
                  </a:lnTo>
                  <a:lnTo>
                    <a:pt x="97371" y="106701"/>
                  </a:lnTo>
                  <a:lnTo>
                    <a:pt x="101191" y="97015"/>
                  </a:lnTo>
                  <a:lnTo>
                    <a:pt x="103396" y="86597"/>
                  </a:lnTo>
                  <a:lnTo>
                    <a:pt x="104136" y="75895"/>
                  </a:lnTo>
                  <a:lnTo>
                    <a:pt x="103454" y="65390"/>
                  </a:lnTo>
                  <a:lnTo>
                    <a:pt x="100918" y="54547"/>
                  </a:lnTo>
                  <a:lnTo>
                    <a:pt x="94077" y="41305"/>
                  </a:lnTo>
                  <a:lnTo>
                    <a:pt x="78909" y="22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128207" y="484310"/>
              <a:ext cx="143298" cy="199468"/>
            </a:xfrm>
            <a:custGeom>
              <a:avLst/>
              <a:gdLst/>
              <a:ahLst/>
              <a:cxnLst/>
              <a:rect l="0" t="0" r="0" b="0"/>
              <a:pathLst>
                <a:path w="143298" h="199468">
                  <a:moveTo>
                    <a:pt x="0" y="84228"/>
                  </a:moveTo>
                  <a:lnTo>
                    <a:pt x="0" y="98897"/>
                  </a:lnTo>
                  <a:lnTo>
                    <a:pt x="0" y="112808"/>
                  </a:lnTo>
                  <a:lnTo>
                    <a:pt x="5" y="127297"/>
                  </a:lnTo>
                  <a:lnTo>
                    <a:pt x="178" y="142153"/>
                  </a:lnTo>
                  <a:lnTo>
                    <a:pt x="827" y="156681"/>
                  </a:lnTo>
                  <a:lnTo>
                    <a:pt x="2089" y="170472"/>
                  </a:lnTo>
                  <a:lnTo>
                    <a:pt x="4260" y="182647"/>
                  </a:lnTo>
                  <a:lnTo>
                    <a:pt x="7853" y="191769"/>
                  </a:lnTo>
                  <a:lnTo>
                    <a:pt x="13006" y="197330"/>
                  </a:lnTo>
                  <a:lnTo>
                    <a:pt x="19230" y="199467"/>
                  </a:lnTo>
                  <a:lnTo>
                    <a:pt x="25632" y="198489"/>
                  </a:lnTo>
                  <a:lnTo>
                    <a:pt x="31667" y="194906"/>
                  </a:lnTo>
                  <a:lnTo>
                    <a:pt x="37002" y="189134"/>
                  </a:lnTo>
                  <a:lnTo>
                    <a:pt x="41353" y="181390"/>
                  </a:lnTo>
                  <a:lnTo>
                    <a:pt x="44707" y="172040"/>
                  </a:lnTo>
                  <a:lnTo>
                    <a:pt x="48100" y="163921"/>
                  </a:lnTo>
                  <a:lnTo>
                    <a:pt x="52434" y="160818"/>
                  </a:lnTo>
                  <a:lnTo>
                    <a:pt x="57104" y="162508"/>
                  </a:lnTo>
                  <a:lnTo>
                    <a:pt x="62081" y="167487"/>
                  </a:lnTo>
                  <a:lnTo>
                    <a:pt x="67789" y="173872"/>
                  </a:lnTo>
                  <a:lnTo>
                    <a:pt x="74841" y="179633"/>
                  </a:lnTo>
                  <a:lnTo>
                    <a:pt x="83433" y="183757"/>
                  </a:lnTo>
                  <a:lnTo>
                    <a:pt x="92930" y="185749"/>
                  </a:lnTo>
                  <a:lnTo>
                    <a:pt x="102141" y="185219"/>
                  </a:lnTo>
                  <a:lnTo>
                    <a:pt x="110399" y="182227"/>
                  </a:lnTo>
                  <a:lnTo>
                    <a:pt x="117564" y="176666"/>
                  </a:lnTo>
                  <a:lnTo>
                    <a:pt x="123758" y="168076"/>
                  </a:lnTo>
                  <a:lnTo>
                    <a:pt x="129174" y="156490"/>
                  </a:lnTo>
                  <a:lnTo>
                    <a:pt x="133846" y="142341"/>
                  </a:lnTo>
                  <a:lnTo>
                    <a:pt x="137628" y="126188"/>
                  </a:lnTo>
                  <a:lnTo>
                    <a:pt x="140507" y="108561"/>
                  </a:lnTo>
                  <a:lnTo>
                    <a:pt x="142444" y="90374"/>
                  </a:lnTo>
                  <a:lnTo>
                    <a:pt x="143297" y="72865"/>
                  </a:lnTo>
                  <a:lnTo>
                    <a:pt x="143095" y="56669"/>
                  </a:lnTo>
                  <a:lnTo>
                    <a:pt x="142156" y="42294"/>
                  </a:lnTo>
                  <a:lnTo>
                    <a:pt x="140900" y="28998"/>
                  </a:lnTo>
                  <a:lnTo>
                    <a:pt x="139220" y="1562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32345" y="1094963"/>
            <a:ext cx="9050760" cy="810696"/>
            <a:chOff x="532345" y="1094963"/>
            <a:chExt cx="9050760" cy="810696"/>
          </a:xfrm>
        </p:grpSpPr>
        <p:sp>
          <p:nvSpPr>
            <p:cNvPr id="44" name="Freeform 43"/>
            <p:cNvSpPr/>
            <p:nvPr/>
          </p:nvSpPr>
          <p:spPr>
            <a:xfrm>
              <a:off x="532345" y="1200248"/>
              <a:ext cx="195550" cy="441452"/>
            </a:xfrm>
            <a:custGeom>
              <a:avLst/>
              <a:gdLst/>
              <a:ahLst/>
              <a:cxnLst/>
              <a:rect l="0" t="0" r="0" b="0"/>
              <a:pathLst>
                <a:path w="195550" h="441452">
                  <a:moveTo>
                    <a:pt x="4608" y="0"/>
                  </a:moveTo>
                  <a:lnTo>
                    <a:pt x="1808" y="11735"/>
                  </a:lnTo>
                  <a:lnTo>
                    <a:pt x="306" y="22864"/>
                  </a:lnTo>
                  <a:lnTo>
                    <a:pt x="0" y="34472"/>
                  </a:lnTo>
                  <a:lnTo>
                    <a:pt x="679" y="46978"/>
                  </a:lnTo>
                  <a:lnTo>
                    <a:pt x="2147" y="60935"/>
                  </a:lnTo>
                  <a:lnTo>
                    <a:pt x="4211" y="76498"/>
                  </a:lnTo>
                  <a:lnTo>
                    <a:pt x="6548" y="93501"/>
                  </a:lnTo>
                  <a:lnTo>
                    <a:pt x="8722" y="111659"/>
                  </a:lnTo>
                  <a:lnTo>
                    <a:pt x="10516" y="130672"/>
                  </a:lnTo>
                  <a:lnTo>
                    <a:pt x="12056" y="149810"/>
                  </a:lnTo>
                  <a:lnTo>
                    <a:pt x="13704" y="167964"/>
                  </a:lnTo>
                  <a:lnTo>
                    <a:pt x="15663" y="184624"/>
                  </a:lnTo>
                  <a:lnTo>
                    <a:pt x="17811" y="200284"/>
                  </a:lnTo>
                  <a:lnTo>
                    <a:pt x="19799" y="216101"/>
                  </a:lnTo>
                  <a:lnTo>
                    <a:pt x="21439" y="232737"/>
                  </a:lnTo>
                  <a:lnTo>
                    <a:pt x="22862" y="249865"/>
                  </a:lnTo>
                  <a:lnTo>
                    <a:pt x="24425" y="266464"/>
                  </a:lnTo>
                  <a:lnTo>
                    <a:pt x="26323" y="281976"/>
                  </a:lnTo>
                  <a:lnTo>
                    <a:pt x="28429" y="296648"/>
                  </a:lnTo>
                  <a:lnTo>
                    <a:pt x="30388" y="311247"/>
                  </a:lnTo>
                  <a:lnTo>
                    <a:pt x="32004" y="326251"/>
                  </a:lnTo>
                  <a:lnTo>
                    <a:pt x="33241" y="341803"/>
                  </a:lnTo>
                  <a:lnTo>
                    <a:pt x="34146" y="357869"/>
                  </a:lnTo>
                  <a:lnTo>
                    <a:pt x="34785" y="374344"/>
                  </a:lnTo>
                  <a:lnTo>
                    <a:pt x="35061" y="390800"/>
                  </a:lnTo>
                  <a:lnTo>
                    <a:pt x="34721" y="406535"/>
                  </a:lnTo>
                  <a:lnTo>
                    <a:pt x="33667" y="421195"/>
                  </a:lnTo>
                  <a:lnTo>
                    <a:pt x="31545" y="433732"/>
                  </a:lnTo>
                  <a:lnTo>
                    <a:pt x="27920" y="441027"/>
                  </a:lnTo>
                  <a:lnTo>
                    <a:pt x="23487" y="441451"/>
                  </a:lnTo>
                  <a:lnTo>
                    <a:pt x="19256" y="436987"/>
                  </a:lnTo>
                  <a:lnTo>
                    <a:pt x="15530" y="429333"/>
                  </a:lnTo>
                  <a:lnTo>
                    <a:pt x="12492" y="419564"/>
                  </a:lnTo>
                  <a:lnTo>
                    <a:pt x="10174" y="408380"/>
                  </a:lnTo>
                  <a:lnTo>
                    <a:pt x="8644" y="396250"/>
                  </a:lnTo>
                  <a:lnTo>
                    <a:pt x="8081" y="383487"/>
                  </a:lnTo>
                  <a:lnTo>
                    <a:pt x="8489" y="370301"/>
                  </a:lnTo>
                  <a:lnTo>
                    <a:pt x="9732" y="356831"/>
                  </a:lnTo>
                  <a:lnTo>
                    <a:pt x="11631" y="343172"/>
                  </a:lnTo>
                  <a:lnTo>
                    <a:pt x="14027" y="329401"/>
                  </a:lnTo>
                  <a:lnTo>
                    <a:pt x="17109" y="316050"/>
                  </a:lnTo>
                  <a:lnTo>
                    <a:pt x="21387" y="304069"/>
                  </a:lnTo>
                  <a:lnTo>
                    <a:pt x="27055" y="293870"/>
                  </a:lnTo>
                  <a:lnTo>
                    <a:pt x="34320" y="285532"/>
                  </a:lnTo>
                  <a:lnTo>
                    <a:pt x="43557" y="279065"/>
                  </a:lnTo>
                  <a:lnTo>
                    <a:pt x="54766" y="274280"/>
                  </a:lnTo>
                  <a:lnTo>
                    <a:pt x="67345" y="271183"/>
                  </a:lnTo>
                  <a:lnTo>
                    <a:pt x="80311" y="270061"/>
                  </a:lnTo>
                  <a:lnTo>
                    <a:pt x="93062" y="270895"/>
                  </a:lnTo>
                  <a:lnTo>
                    <a:pt x="105382" y="273400"/>
                  </a:lnTo>
                  <a:lnTo>
                    <a:pt x="117261" y="277215"/>
                  </a:lnTo>
                  <a:lnTo>
                    <a:pt x="128762" y="282001"/>
                  </a:lnTo>
                  <a:lnTo>
                    <a:pt x="139808" y="287483"/>
                  </a:lnTo>
                  <a:lnTo>
                    <a:pt x="150168" y="293454"/>
                  </a:lnTo>
                  <a:lnTo>
                    <a:pt x="159767" y="299767"/>
                  </a:lnTo>
                  <a:lnTo>
                    <a:pt x="168521" y="306479"/>
                  </a:lnTo>
                  <a:lnTo>
                    <a:pt x="176256" y="313824"/>
                  </a:lnTo>
                  <a:lnTo>
                    <a:pt x="182968" y="321885"/>
                  </a:lnTo>
                  <a:lnTo>
                    <a:pt x="188476" y="330757"/>
                  </a:lnTo>
                  <a:lnTo>
                    <a:pt x="192353" y="340624"/>
                  </a:lnTo>
                  <a:lnTo>
                    <a:pt x="194520" y="351469"/>
                  </a:lnTo>
                  <a:lnTo>
                    <a:pt x="195346" y="362542"/>
                  </a:lnTo>
                  <a:lnTo>
                    <a:pt x="195549" y="373539"/>
                  </a:lnTo>
                  <a:lnTo>
                    <a:pt x="195149" y="385428"/>
                  </a:lnTo>
                  <a:lnTo>
                    <a:pt x="19412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7873" y="1451917"/>
              <a:ext cx="135282" cy="138817"/>
            </a:xfrm>
            <a:custGeom>
              <a:avLst/>
              <a:gdLst/>
              <a:ahLst/>
              <a:cxnLst/>
              <a:rect l="0" t="0" r="0" b="0"/>
              <a:pathLst>
                <a:path w="135282" h="138817">
                  <a:moveTo>
                    <a:pt x="95992" y="11544"/>
                  </a:moveTo>
                  <a:lnTo>
                    <a:pt x="90057" y="5877"/>
                  </a:lnTo>
                  <a:lnTo>
                    <a:pt x="83853" y="2233"/>
                  </a:lnTo>
                  <a:lnTo>
                    <a:pt x="76761" y="329"/>
                  </a:lnTo>
                  <a:lnTo>
                    <a:pt x="68994" y="0"/>
                  </a:lnTo>
                  <a:lnTo>
                    <a:pt x="60996" y="1268"/>
                  </a:lnTo>
                  <a:lnTo>
                    <a:pt x="53055" y="3997"/>
                  </a:lnTo>
                  <a:lnTo>
                    <a:pt x="45280" y="8090"/>
                  </a:lnTo>
                  <a:lnTo>
                    <a:pt x="37687" y="13574"/>
                  </a:lnTo>
                  <a:lnTo>
                    <a:pt x="30255" y="20331"/>
                  </a:lnTo>
                  <a:lnTo>
                    <a:pt x="23113" y="28137"/>
                  </a:lnTo>
                  <a:lnTo>
                    <a:pt x="16536" y="36747"/>
                  </a:lnTo>
                  <a:lnTo>
                    <a:pt x="10638" y="45943"/>
                  </a:lnTo>
                  <a:lnTo>
                    <a:pt x="5694" y="55559"/>
                  </a:lnTo>
                  <a:lnTo>
                    <a:pt x="2202" y="65466"/>
                  </a:lnTo>
                  <a:lnTo>
                    <a:pt x="306" y="75569"/>
                  </a:lnTo>
                  <a:lnTo>
                    <a:pt x="0" y="85642"/>
                  </a:lnTo>
                  <a:lnTo>
                    <a:pt x="1307" y="95331"/>
                  </a:lnTo>
                  <a:lnTo>
                    <a:pt x="4079" y="104474"/>
                  </a:lnTo>
                  <a:lnTo>
                    <a:pt x="8209" y="112919"/>
                  </a:lnTo>
                  <a:lnTo>
                    <a:pt x="13722" y="120445"/>
                  </a:lnTo>
                  <a:lnTo>
                    <a:pt x="20506" y="127017"/>
                  </a:lnTo>
                  <a:lnTo>
                    <a:pt x="28501" y="132431"/>
                  </a:lnTo>
                  <a:lnTo>
                    <a:pt x="37769" y="136245"/>
                  </a:lnTo>
                  <a:lnTo>
                    <a:pt x="48222" y="138361"/>
                  </a:lnTo>
                  <a:lnTo>
                    <a:pt x="59495" y="138816"/>
                  </a:lnTo>
                  <a:lnTo>
                    <a:pt x="71054" y="137610"/>
                  </a:lnTo>
                  <a:lnTo>
                    <a:pt x="82563" y="134906"/>
                  </a:lnTo>
                  <a:lnTo>
                    <a:pt x="93729" y="130821"/>
                  </a:lnTo>
                  <a:lnTo>
                    <a:pt x="104228" y="125338"/>
                  </a:lnTo>
                  <a:lnTo>
                    <a:pt x="113941" y="118574"/>
                  </a:lnTo>
                  <a:lnTo>
                    <a:pt x="122445" y="110593"/>
                  </a:lnTo>
                  <a:lnTo>
                    <a:pt x="128955" y="101334"/>
                  </a:lnTo>
                  <a:lnTo>
                    <a:pt x="133216" y="90887"/>
                  </a:lnTo>
                  <a:lnTo>
                    <a:pt x="135281" y="79618"/>
                  </a:lnTo>
                  <a:lnTo>
                    <a:pt x="135238" y="68062"/>
                  </a:lnTo>
                  <a:lnTo>
                    <a:pt x="133359" y="56560"/>
                  </a:lnTo>
                  <a:lnTo>
                    <a:pt x="129941" y="45499"/>
                  </a:lnTo>
                  <a:lnTo>
                    <a:pt x="124667" y="34216"/>
                  </a:lnTo>
                  <a:lnTo>
                    <a:pt x="114846" y="20607"/>
                  </a:lnTo>
                  <a:lnTo>
                    <a:pt x="95992" y="1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85070" y="1421347"/>
              <a:ext cx="258505" cy="166636"/>
            </a:xfrm>
            <a:custGeom>
              <a:avLst/>
              <a:gdLst/>
              <a:ahLst/>
              <a:cxnLst/>
              <a:rect l="0" t="0" r="0" b="0"/>
              <a:pathLst>
                <a:path w="258505" h="166636">
                  <a:moveTo>
                    <a:pt x="4608" y="31585"/>
                  </a:moveTo>
                  <a:lnTo>
                    <a:pt x="1809" y="40521"/>
                  </a:lnTo>
                  <a:lnTo>
                    <a:pt x="307" y="50148"/>
                  </a:lnTo>
                  <a:lnTo>
                    <a:pt x="0" y="61430"/>
                  </a:lnTo>
                  <a:lnTo>
                    <a:pt x="680" y="73925"/>
                  </a:lnTo>
                  <a:lnTo>
                    <a:pt x="2147" y="86756"/>
                  </a:lnTo>
                  <a:lnTo>
                    <a:pt x="4221" y="99370"/>
                  </a:lnTo>
                  <a:lnTo>
                    <a:pt x="6903" y="111408"/>
                  </a:lnTo>
                  <a:lnTo>
                    <a:pt x="10374" y="122555"/>
                  </a:lnTo>
                  <a:lnTo>
                    <a:pt x="14674" y="132742"/>
                  </a:lnTo>
                  <a:lnTo>
                    <a:pt x="19866" y="141919"/>
                  </a:lnTo>
                  <a:lnTo>
                    <a:pt x="26107" y="149951"/>
                  </a:lnTo>
                  <a:lnTo>
                    <a:pt x="33377" y="156865"/>
                  </a:lnTo>
                  <a:lnTo>
                    <a:pt x="41362" y="162341"/>
                  </a:lnTo>
                  <a:lnTo>
                    <a:pt x="49559" y="165665"/>
                  </a:lnTo>
                  <a:lnTo>
                    <a:pt x="57658" y="166635"/>
                  </a:lnTo>
                  <a:lnTo>
                    <a:pt x="65382" y="165336"/>
                  </a:lnTo>
                  <a:lnTo>
                    <a:pt x="72416" y="161882"/>
                  </a:lnTo>
                  <a:lnTo>
                    <a:pt x="78663" y="156558"/>
                  </a:lnTo>
                  <a:lnTo>
                    <a:pt x="84196" y="149749"/>
                  </a:lnTo>
                  <a:lnTo>
                    <a:pt x="89155" y="141825"/>
                  </a:lnTo>
                  <a:lnTo>
                    <a:pt x="93675" y="133090"/>
                  </a:lnTo>
                  <a:lnTo>
                    <a:pt x="97713" y="123618"/>
                  </a:lnTo>
                  <a:lnTo>
                    <a:pt x="101054" y="113275"/>
                  </a:lnTo>
                  <a:lnTo>
                    <a:pt x="103650" y="102090"/>
                  </a:lnTo>
                  <a:lnTo>
                    <a:pt x="106092" y="91378"/>
                  </a:lnTo>
                  <a:lnTo>
                    <a:pt x="109519" y="84560"/>
                  </a:lnTo>
                  <a:lnTo>
                    <a:pt x="114089" y="83174"/>
                  </a:lnTo>
                  <a:lnTo>
                    <a:pt x="119174" y="85262"/>
                  </a:lnTo>
                  <a:lnTo>
                    <a:pt x="124625" y="89482"/>
                  </a:lnTo>
                  <a:lnTo>
                    <a:pt x="130428" y="95317"/>
                  </a:lnTo>
                  <a:lnTo>
                    <a:pt x="136549" y="102435"/>
                  </a:lnTo>
                  <a:lnTo>
                    <a:pt x="143093" y="110375"/>
                  </a:lnTo>
                  <a:lnTo>
                    <a:pt x="150304" y="118571"/>
                  </a:lnTo>
                  <a:lnTo>
                    <a:pt x="158265" y="126678"/>
                  </a:lnTo>
                  <a:lnTo>
                    <a:pt x="167067" y="134245"/>
                  </a:lnTo>
                  <a:lnTo>
                    <a:pt x="176883" y="140644"/>
                  </a:lnTo>
                  <a:lnTo>
                    <a:pt x="187703" y="145639"/>
                  </a:lnTo>
                  <a:lnTo>
                    <a:pt x="199054" y="149010"/>
                  </a:lnTo>
                  <a:lnTo>
                    <a:pt x="210132" y="150381"/>
                  </a:lnTo>
                  <a:lnTo>
                    <a:pt x="220500" y="149743"/>
                  </a:lnTo>
                  <a:lnTo>
                    <a:pt x="229916" y="147214"/>
                  </a:lnTo>
                  <a:lnTo>
                    <a:pt x="238169" y="142859"/>
                  </a:lnTo>
                  <a:lnTo>
                    <a:pt x="245264" y="136892"/>
                  </a:lnTo>
                  <a:lnTo>
                    <a:pt x="251045" y="129464"/>
                  </a:lnTo>
                  <a:lnTo>
                    <a:pt x="255114" y="120585"/>
                  </a:lnTo>
                  <a:lnTo>
                    <a:pt x="257414" y="110391"/>
                  </a:lnTo>
                  <a:lnTo>
                    <a:pt x="258333" y="99124"/>
                  </a:lnTo>
                  <a:lnTo>
                    <a:pt x="258504" y="87038"/>
                  </a:lnTo>
                  <a:lnTo>
                    <a:pt x="258360" y="74361"/>
                  </a:lnTo>
                  <a:lnTo>
                    <a:pt x="257933" y="61492"/>
                  </a:lnTo>
                  <a:lnTo>
                    <a:pt x="256790" y="47522"/>
                  </a:lnTo>
                  <a:lnTo>
                    <a:pt x="253721" y="28993"/>
                  </a:lnTo>
                  <a:lnTo>
                    <a:pt x="2467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73551" y="1368704"/>
              <a:ext cx="132942" cy="172426"/>
            </a:xfrm>
            <a:custGeom>
              <a:avLst/>
              <a:gdLst/>
              <a:ahLst/>
              <a:cxnLst/>
              <a:rect l="0" t="0" r="0" b="0"/>
              <a:pathLst>
                <a:path w="132942" h="172426">
                  <a:moveTo>
                    <a:pt x="58366" y="0"/>
                  </a:moveTo>
                  <a:lnTo>
                    <a:pt x="46832" y="3068"/>
                  </a:lnTo>
                  <a:lnTo>
                    <a:pt x="37623" y="7131"/>
                  </a:lnTo>
                  <a:lnTo>
                    <a:pt x="29914" y="12623"/>
                  </a:lnTo>
                  <a:lnTo>
                    <a:pt x="23333" y="19383"/>
                  </a:lnTo>
                  <a:lnTo>
                    <a:pt x="17622" y="27181"/>
                  </a:lnTo>
                  <a:lnTo>
                    <a:pt x="12570" y="35787"/>
                  </a:lnTo>
                  <a:lnTo>
                    <a:pt x="8162" y="45318"/>
                  </a:lnTo>
                  <a:lnTo>
                    <a:pt x="4566" y="56220"/>
                  </a:lnTo>
                  <a:lnTo>
                    <a:pt x="1820" y="68617"/>
                  </a:lnTo>
                  <a:lnTo>
                    <a:pt x="144" y="82025"/>
                  </a:lnTo>
                  <a:lnTo>
                    <a:pt x="0" y="95563"/>
                  </a:lnTo>
                  <a:lnTo>
                    <a:pt x="1500" y="108699"/>
                  </a:lnTo>
                  <a:lnTo>
                    <a:pt x="4457" y="121111"/>
                  </a:lnTo>
                  <a:lnTo>
                    <a:pt x="8577" y="132520"/>
                  </a:lnTo>
                  <a:lnTo>
                    <a:pt x="13576" y="142885"/>
                  </a:lnTo>
                  <a:lnTo>
                    <a:pt x="19542" y="152013"/>
                  </a:lnTo>
                  <a:lnTo>
                    <a:pt x="26901" y="159482"/>
                  </a:lnTo>
                  <a:lnTo>
                    <a:pt x="35774" y="165208"/>
                  </a:lnTo>
                  <a:lnTo>
                    <a:pt x="45833" y="169242"/>
                  </a:lnTo>
                  <a:lnTo>
                    <a:pt x="56501" y="171592"/>
                  </a:lnTo>
                  <a:lnTo>
                    <a:pt x="67377" y="172425"/>
                  </a:lnTo>
                  <a:lnTo>
                    <a:pt x="78102" y="171698"/>
                  </a:lnTo>
                  <a:lnTo>
                    <a:pt x="88296" y="169091"/>
                  </a:lnTo>
                  <a:lnTo>
                    <a:pt x="97810" y="164598"/>
                  </a:lnTo>
                  <a:lnTo>
                    <a:pt x="106519" y="158480"/>
                  </a:lnTo>
                  <a:lnTo>
                    <a:pt x="114230" y="151087"/>
                  </a:lnTo>
                  <a:lnTo>
                    <a:pt x="120930" y="142740"/>
                  </a:lnTo>
                  <a:lnTo>
                    <a:pt x="126430" y="133544"/>
                  </a:lnTo>
                  <a:lnTo>
                    <a:pt x="130303" y="123394"/>
                  </a:lnTo>
                  <a:lnTo>
                    <a:pt x="132459" y="112313"/>
                  </a:lnTo>
                  <a:lnTo>
                    <a:pt x="132941" y="100602"/>
                  </a:lnTo>
                  <a:lnTo>
                    <a:pt x="131753" y="88741"/>
                  </a:lnTo>
                  <a:lnTo>
                    <a:pt x="129065" y="77027"/>
                  </a:lnTo>
                  <a:lnTo>
                    <a:pt x="125161" y="65720"/>
                  </a:lnTo>
                  <a:lnTo>
                    <a:pt x="120332" y="55127"/>
                  </a:lnTo>
                  <a:lnTo>
                    <a:pt x="114830" y="45346"/>
                  </a:lnTo>
                  <a:lnTo>
                    <a:pt x="108769" y="36598"/>
                  </a:lnTo>
                  <a:lnTo>
                    <a:pt x="101337" y="28459"/>
                  </a:lnTo>
                  <a:lnTo>
                    <a:pt x="89649" y="20215"/>
                  </a:lnTo>
                  <a:lnTo>
                    <a:pt x="6889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05616" y="1354838"/>
              <a:ext cx="345667" cy="177647"/>
            </a:xfrm>
            <a:custGeom>
              <a:avLst/>
              <a:gdLst/>
              <a:ahLst/>
              <a:cxnLst/>
              <a:rect l="0" t="0" r="0" b="0"/>
              <a:pathLst>
                <a:path w="345667" h="177647">
                  <a:moveTo>
                    <a:pt x="0" y="24395"/>
                  </a:moveTo>
                  <a:lnTo>
                    <a:pt x="5801" y="30329"/>
                  </a:lnTo>
                  <a:lnTo>
                    <a:pt x="10725" y="36534"/>
                  </a:lnTo>
                  <a:lnTo>
                    <a:pt x="15227" y="43630"/>
                  </a:lnTo>
                  <a:lnTo>
                    <a:pt x="19448" y="51570"/>
                  </a:lnTo>
                  <a:lnTo>
                    <a:pt x="23462" y="60217"/>
                  </a:lnTo>
                  <a:lnTo>
                    <a:pt x="27323" y="69411"/>
                  </a:lnTo>
                  <a:lnTo>
                    <a:pt x="31076" y="79011"/>
                  </a:lnTo>
                  <a:lnTo>
                    <a:pt x="34751" y="88900"/>
                  </a:lnTo>
                  <a:lnTo>
                    <a:pt x="38373" y="98993"/>
                  </a:lnTo>
                  <a:lnTo>
                    <a:pt x="41959" y="109227"/>
                  </a:lnTo>
                  <a:lnTo>
                    <a:pt x="45520" y="119556"/>
                  </a:lnTo>
                  <a:lnTo>
                    <a:pt x="49026" y="129924"/>
                  </a:lnTo>
                  <a:lnTo>
                    <a:pt x="51154" y="139316"/>
                  </a:lnTo>
                  <a:lnTo>
                    <a:pt x="50597" y="145070"/>
                  </a:lnTo>
                  <a:lnTo>
                    <a:pt x="48414" y="145327"/>
                  </a:lnTo>
                  <a:lnTo>
                    <a:pt x="45467" y="140551"/>
                  </a:lnTo>
                  <a:lnTo>
                    <a:pt x="42340" y="131906"/>
                  </a:lnTo>
                  <a:lnTo>
                    <a:pt x="39539" y="120471"/>
                  </a:lnTo>
                  <a:lnTo>
                    <a:pt x="37289" y="107092"/>
                  </a:lnTo>
                  <a:lnTo>
                    <a:pt x="35760" y="92704"/>
                  </a:lnTo>
                  <a:lnTo>
                    <a:pt x="35173" y="78349"/>
                  </a:lnTo>
                  <a:lnTo>
                    <a:pt x="35563" y="64591"/>
                  </a:lnTo>
                  <a:lnTo>
                    <a:pt x="37128" y="51894"/>
                  </a:lnTo>
                  <a:lnTo>
                    <a:pt x="40305" y="40808"/>
                  </a:lnTo>
                  <a:lnTo>
                    <a:pt x="45184" y="31475"/>
                  </a:lnTo>
                  <a:lnTo>
                    <a:pt x="51562" y="24188"/>
                  </a:lnTo>
                  <a:lnTo>
                    <a:pt x="59130" y="19559"/>
                  </a:lnTo>
                  <a:lnTo>
                    <a:pt x="67585" y="17665"/>
                  </a:lnTo>
                  <a:lnTo>
                    <a:pt x="76514" y="18153"/>
                  </a:lnTo>
                  <a:lnTo>
                    <a:pt x="85420" y="20523"/>
                  </a:lnTo>
                  <a:lnTo>
                    <a:pt x="94029" y="24300"/>
                  </a:lnTo>
                  <a:lnTo>
                    <a:pt x="102112" y="29256"/>
                  </a:lnTo>
                  <a:lnTo>
                    <a:pt x="109396" y="35397"/>
                  </a:lnTo>
                  <a:lnTo>
                    <a:pt x="115813" y="42633"/>
                  </a:lnTo>
                  <a:lnTo>
                    <a:pt x="121463" y="50779"/>
                  </a:lnTo>
                  <a:lnTo>
                    <a:pt x="126500" y="59624"/>
                  </a:lnTo>
                  <a:lnTo>
                    <a:pt x="131074" y="68988"/>
                  </a:lnTo>
                  <a:lnTo>
                    <a:pt x="135147" y="78887"/>
                  </a:lnTo>
                  <a:lnTo>
                    <a:pt x="138512" y="89518"/>
                  </a:lnTo>
                  <a:lnTo>
                    <a:pt x="141123" y="100906"/>
                  </a:lnTo>
                  <a:lnTo>
                    <a:pt x="143557" y="112147"/>
                  </a:lnTo>
                  <a:lnTo>
                    <a:pt x="146870" y="121563"/>
                  </a:lnTo>
                  <a:lnTo>
                    <a:pt x="151587" y="128364"/>
                  </a:lnTo>
                  <a:lnTo>
                    <a:pt x="157725" y="132435"/>
                  </a:lnTo>
                  <a:lnTo>
                    <a:pt x="165066" y="133887"/>
                  </a:lnTo>
                  <a:lnTo>
                    <a:pt x="173346" y="133087"/>
                  </a:lnTo>
                  <a:lnTo>
                    <a:pt x="182481" y="130672"/>
                  </a:lnTo>
                  <a:lnTo>
                    <a:pt x="192582" y="127399"/>
                  </a:lnTo>
                  <a:lnTo>
                    <a:pt x="203631" y="123770"/>
                  </a:lnTo>
                  <a:lnTo>
                    <a:pt x="215489" y="120035"/>
                  </a:lnTo>
                  <a:lnTo>
                    <a:pt x="227979" y="116303"/>
                  </a:lnTo>
                  <a:lnTo>
                    <a:pt x="240935" y="112608"/>
                  </a:lnTo>
                  <a:lnTo>
                    <a:pt x="254058" y="108958"/>
                  </a:lnTo>
                  <a:lnTo>
                    <a:pt x="266941" y="105345"/>
                  </a:lnTo>
                  <a:lnTo>
                    <a:pt x="279379" y="101758"/>
                  </a:lnTo>
                  <a:lnTo>
                    <a:pt x="291187" y="98025"/>
                  </a:lnTo>
                  <a:lnTo>
                    <a:pt x="302124" y="93832"/>
                  </a:lnTo>
                  <a:lnTo>
                    <a:pt x="312144" y="89041"/>
                  </a:lnTo>
                  <a:lnTo>
                    <a:pt x="321196" y="83517"/>
                  </a:lnTo>
                  <a:lnTo>
                    <a:pt x="329138" y="77052"/>
                  </a:lnTo>
                  <a:lnTo>
                    <a:pt x="335987" y="69630"/>
                  </a:lnTo>
                  <a:lnTo>
                    <a:pt x="341419" y="61545"/>
                  </a:lnTo>
                  <a:lnTo>
                    <a:pt x="344713" y="53279"/>
                  </a:lnTo>
                  <a:lnTo>
                    <a:pt x="345666" y="45131"/>
                  </a:lnTo>
                  <a:lnTo>
                    <a:pt x="344527" y="37204"/>
                  </a:lnTo>
                  <a:lnTo>
                    <a:pt x="341711" y="29501"/>
                  </a:lnTo>
                  <a:lnTo>
                    <a:pt x="337626" y="21997"/>
                  </a:lnTo>
                  <a:lnTo>
                    <a:pt x="332292" y="14975"/>
                  </a:lnTo>
                  <a:lnTo>
                    <a:pt x="325365" y="9010"/>
                  </a:lnTo>
                  <a:lnTo>
                    <a:pt x="316791" y="4341"/>
                  </a:lnTo>
                  <a:lnTo>
                    <a:pt x="307104" y="1206"/>
                  </a:lnTo>
                  <a:lnTo>
                    <a:pt x="297217" y="0"/>
                  </a:lnTo>
                  <a:lnTo>
                    <a:pt x="287680" y="748"/>
                  </a:lnTo>
                  <a:lnTo>
                    <a:pt x="278668" y="3182"/>
                  </a:lnTo>
                  <a:lnTo>
                    <a:pt x="270162" y="6942"/>
                  </a:lnTo>
                  <a:lnTo>
                    <a:pt x="262073" y="11696"/>
                  </a:lnTo>
                  <a:lnTo>
                    <a:pt x="254302" y="17496"/>
                  </a:lnTo>
                  <a:lnTo>
                    <a:pt x="246762" y="24744"/>
                  </a:lnTo>
                  <a:lnTo>
                    <a:pt x="239396" y="33545"/>
                  </a:lnTo>
                  <a:lnTo>
                    <a:pt x="232480" y="43727"/>
                  </a:lnTo>
                  <a:lnTo>
                    <a:pt x="226594" y="55010"/>
                  </a:lnTo>
                  <a:lnTo>
                    <a:pt x="221976" y="67116"/>
                  </a:lnTo>
                  <a:lnTo>
                    <a:pt x="218706" y="79651"/>
                  </a:lnTo>
                  <a:lnTo>
                    <a:pt x="216879" y="92132"/>
                  </a:lnTo>
                  <a:lnTo>
                    <a:pt x="216396" y="104295"/>
                  </a:lnTo>
                  <a:lnTo>
                    <a:pt x="217190" y="115918"/>
                  </a:lnTo>
                  <a:lnTo>
                    <a:pt x="219310" y="126731"/>
                  </a:lnTo>
                  <a:lnTo>
                    <a:pt x="222663" y="136667"/>
                  </a:lnTo>
                  <a:lnTo>
                    <a:pt x="227201" y="145662"/>
                  </a:lnTo>
                  <a:lnTo>
                    <a:pt x="232995" y="153566"/>
                  </a:lnTo>
                  <a:lnTo>
                    <a:pt x="239971" y="160400"/>
                  </a:lnTo>
                  <a:lnTo>
                    <a:pt x="248096" y="166160"/>
                  </a:lnTo>
                  <a:lnTo>
                    <a:pt x="257453" y="170740"/>
                  </a:lnTo>
                  <a:lnTo>
                    <a:pt x="267961" y="174188"/>
                  </a:lnTo>
                  <a:lnTo>
                    <a:pt x="279202" y="176498"/>
                  </a:lnTo>
                  <a:lnTo>
                    <a:pt x="291820" y="177646"/>
                  </a:lnTo>
                  <a:lnTo>
                    <a:pt x="309155" y="176617"/>
                  </a:lnTo>
                  <a:lnTo>
                    <a:pt x="336912" y="171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31223" y="1324875"/>
              <a:ext cx="279845" cy="353256"/>
            </a:xfrm>
            <a:custGeom>
              <a:avLst/>
              <a:gdLst/>
              <a:ahLst/>
              <a:cxnLst/>
              <a:rect l="0" t="0" r="0" b="0"/>
              <a:pathLst>
                <a:path w="279845" h="353256">
                  <a:moveTo>
                    <a:pt x="90331" y="117529"/>
                  </a:moveTo>
                  <a:lnTo>
                    <a:pt x="96065" y="108660"/>
                  </a:lnTo>
                  <a:lnTo>
                    <a:pt x="100349" y="99673"/>
                  </a:lnTo>
                  <a:lnTo>
                    <a:pt x="103550" y="89683"/>
                  </a:lnTo>
                  <a:lnTo>
                    <a:pt x="105739" y="78875"/>
                  </a:lnTo>
                  <a:lnTo>
                    <a:pt x="106788" y="67712"/>
                  </a:lnTo>
                  <a:lnTo>
                    <a:pt x="106725" y="56511"/>
                  </a:lnTo>
                  <a:lnTo>
                    <a:pt x="105555" y="45572"/>
                  </a:lnTo>
                  <a:lnTo>
                    <a:pt x="103178" y="35236"/>
                  </a:lnTo>
                  <a:lnTo>
                    <a:pt x="99642" y="25632"/>
                  </a:lnTo>
                  <a:lnTo>
                    <a:pt x="94641" y="17034"/>
                  </a:lnTo>
                  <a:lnTo>
                    <a:pt x="87472" y="9929"/>
                  </a:lnTo>
                  <a:lnTo>
                    <a:pt x="77950" y="4460"/>
                  </a:lnTo>
                  <a:lnTo>
                    <a:pt x="66657" y="940"/>
                  </a:lnTo>
                  <a:lnTo>
                    <a:pt x="54629" y="0"/>
                  </a:lnTo>
                  <a:lnTo>
                    <a:pt x="42557" y="1750"/>
                  </a:lnTo>
                  <a:lnTo>
                    <a:pt x="31219" y="6179"/>
                  </a:lnTo>
                  <a:lnTo>
                    <a:pt x="21604" y="13413"/>
                  </a:lnTo>
                  <a:lnTo>
                    <a:pt x="14074" y="23237"/>
                  </a:lnTo>
                  <a:lnTo>
                    <a:pt x="8479" y="35033"/>
                  </a:lnTo>
                  <a:lnTo>
                    <a:pt x="4460" y="47998"/>
                  </a:lnTo>
                  <a:lnTo>
                    <a:pt x="1647" y="61553"/>
                  </a:lnTo>
                  <a:lnTo>
                    <a:pt x="40" y="75056"/>
                  </a:lnTo>
                  <a:lnTo>
                    <a:pt x="0" y="87735"/>
                  </a:lnTo>
                  <a:lnTo>
                    <a:pt x="1603" y="99253"/>
                  </a:lnTo>
                  <a:lnTo>
                    <a:pt x="4813" y="109477"/>
                  </a:lnTo>
                  <a:lnTo>
                    <a:pt x="9641" y="118288"/>
                  </a:lnTo>
                  <a:lnTo>
                    <a:pt x="15929" y="125760"/>
                  </a:lnTo>
                  <a:lnTo>
                    <a:pt x="23405" y="131628"/>
                  </a:lnTo>
                  <a:lnTo>
                    <a:pt x="31786" y="135224"/>
                  </a:lnTo>
                  <a:lnTo>
                    <a:pt x="40822" y="136379"/>
                  </a:lnTo>
                  <a:lnTo>
                    <a:pt x="50159" y="135207"/>
                  </a:lnTo>
                  <a:lnTo>
                    <a:pt x="59346" y="131838"/>
                  </a:lnTo>
                  <a:lnTo>
                    <a:pt x="68147" y="126604"/>
                  </a:lnTo>
                  <a:lnTo>
                    <a:pt x="76362" y="121043"/>
                  </a:lnTo>
                  <a:lnTo>
                    <a:pt x="83733" y="117683"/>
                  </a:lnTo>
                  <a:lnTo>
                    <a:pt x="90210" y="117747"/>
                  </a:lnTo>
                  <a:lnTo>
                    <a:pt x="95900" y="121410"/>
                  </a:lnTo>
                  <a:lnTo>
                    <a:pt x="100964" y="128448"/>
                  </a:lnTo>
                  <a:lnTo>
                    <a:pt x="105555" y="138334"/>
                  </a:lnTo>
                  <a:lnTo>
                    <a:pt x="109641" y="150442"/>
                  </a:lnTo>
                  <a:lnTo>
                    <a:pt x="113014" y="164198"/>
                  </a:lnTo>
                  <a:lnTo>
                    <a:pt x="115617" y="179137"/>
                  </a:lnTo>
                  <a:lnTo>
                    <a:pt x="117535" y="194905"/>
                  </a:lnTo>
                  <a:lnTo>
                    <a:pt x="118906" y="211246"/>
                  </a:lnTo>
                  <a:lnTo>
                    <a:pt x="119865" y="227975"/>
                  </a:lnTo>
                  <a:lnTo>
                    <a:pt x="120527" y="244802"/>
                  </a:lnTo>
                  <a:lnTo>
                    <a:pt x="120980" y="261334"/>
                  </a:lnTo>
                  <a:lnTo>
                    <a:pt x="121286" y="277382"/>
                  </a:lnTo>
                  <a:lnTo>
                    <a:pt x="121494" y="292940"/>
                  </a:lnTo>
                  <a:lnTo>
                    <a:pt x="121634" y="308081"/>
                  </a:lnTo>
                  <a:lnTo>
                    <a:pt x="121736" y="322871"/>
                  </a:lnTo>
                  <a:lnTo>
                    <a:pt x="122164" y="336412"/>
                  </a:lnTo>
                  <a:lnTo>
                    <a:pt x="124228" y="346809"/>
                  </a:lnTo>
                  <a:lnTo>
                    <a:pt x="129262" y="352464"/>
                  </a:lnTo>
                  <a:lnTo>
                    <a:pt x="136373" y="353255"/>
                  </a:lnTo>
                  <a:lnTo>
                    <a:pt x="143848" y="351196"/>
                  </a:lnTo>
                  <a:lnTo>
                    <a:pt x="151573" y="347847"/>
                  </a:lnTo>
                  <a:lnTo>
                    <a:pt x="159755" y="344020"/>
                  </a:lnTo>
                  <a:lnTo>
                    <a:pt x="168462" y="339917"/>
                  </a:lnTo>
                  <a:lnTo>
                    <a:pt x="177644" y="335373"/>
                  </a:lnTo>
                  <a:lnTo>
                    <a:pt x="187209" y="330305"/>
                  </a:lnTo>
                  <a:lnTo>
                    <a:pt x="197062" y="324911"/>
                  </a:lnTo>
                  <a:lnTo>
                    <a:pt x="207125" y="319586"/>
                  </a:lnTo>
                  <a:lnTo>
                    <a:pt x="217329" y="314555"/>
                  </a:lnTo>
                  <a:lnTo>
                    <a:pt x="227563" y="309828"/>
                  </a:lnTo>
                  <a:lnTo>
                    <a:pt x="238870" y="304708"/>
                  </a:lnTo>
                  <a:lnTo>
                    <a:pt x="254481" y="297633"/>
                  </a:lnTo>
                  <a:lnTo>
                    <a:pt x="279844" y="285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50609" y="1337119"/>
              <a:ext cx="134158" cy="164097"/>
            </a:xfrm>
            <a:custGeom>
              <a:avLst/>
              <a:gdLst/>
              <a:ahLst/>
              <a:cxnLst/>
              <a:rect l="0" t="0" r="0" b="0"/>
              <a:pathLst>
                <a:path w="134158" h="164097">
                  <a:moveTo>
                    <a:pt x="7816" y="10528"/>
                  </a:moveTo>
                  <a:lnTo>
                    <a:pt x="4949" y="19464"/>
                  </a:lnTo>
                  <a:lnTo>
                    <a:pt x="2807" y="29091"/>
                  </a:lnTo>
                  <a:lnTo>
                    <a:pt x="1208" y="40374"/>
                  </a:lnTo>
                  <a:lnTo>
                    <a:pt x="200" y="52868"/>
                  </a:lnTo>
                  <a:lnTo>
                    <a:pt x="0" y="65699"/>
                  </a:lnTo>
                  <a:lnTo>
                    <a:pt x="661" y="78322"/>
                  </a:lnTo>
                  <a:lnTo>
                    <a:pt x="2245" y="90706"/>
                  </a:lnTo>
                  <a:lnTo>
                    <a:pt x="4905" y="103149"/>
                  </a:lnTo>
                  <a:lnTo>
                    <a:pt x="8626" y="115834"/>
                  </a:lnTo>
                  <a:lnTo>
                    <a:pt x="13412" y="128316"/>
                  </a:lnTo>
                  <a:lnTo>
                    <a:pt x="19373" y="139645"/>
                  </a:lnTo>
                  <a:lnTo>
                    <a:pt x="26457" y="149364"/>
                  </a:lnTo>
                  <a:lnTo>
                    <a:pt x="34484" y="157025"/>
                  </a:lnTo>
                  <a:lnTo>
                    <a:pt x="43242" y="161966"/>
                  </a:lnTo>
                  <a:lnTo>
                    <a:pt x="52535" y="164096"/>
                  </a:lnTo>
                  <a:lnTo>
                    <a:pt x="62045" y="163781"/>
                  </a:lnTo>
                  <a:lnTo>
                    <a:pt x="71349" y="161533"/>
                  </a:lnTo>
                  <a:lnTo>
                    <a:pt x="80230" y="157836"/>
                  </a:lnTo>
                  <a:lnTo>
                    <a:pt x="88496" y="152766"/>
                  </a:lnTo>
                  <a:lnTo>
                    <a:pt x="95904" y="146017"/>
                  </a:lnTo>
                  <a:lnTo>
                    <a:pt x="102404" y="137554"/>
                  </a:lnTo>
                  <a:lnTo>
                    <a:pt x="108109" y="127601"/>
                  </a:lnTo>
                  <a:lnTo>
                    <a:pt x="113183" y="116472"/>
                  </a:lnTo>
                  <a:lnTo>
                    <a:pt x="117782" y="104464"/>
                  </a:lnTo>
                  <a:lnTo>
                    <a:pt x="121872" y="91826"/>
                  </a:lnTo>
                  <a:lnTo>
                    <a:pt x="125248" y="78743"/>
                  </a:lnTo>
                  <a:lnTo>
                    <a:pt x="127853" y="65366"/>
                  </a:lnTo>
                  <a:lnTo>
                    <a:pt x="129777" y="52207"/>
                  </a:lnTo>
                  <a:lnTo>
                    <a:pt x="131360" y="38748"/>
                  </a:lnTo>
                  <a:lnTo>
                    <a:pt x="132740" y="22692"/>
                  </a:lnTo>
                  <a:lnTo>
                    <a:pt x="1341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62870" y="1308022"/>
              <a:ext cx="353566" cy="202603"/>
            </a:xfrm>
            <a:custGeom>
              <a:avLst/>
              <a:gdLst/>
              <a:ahLst/>
              <a:cxnLst/>
              <a:rect l="0" t="0" r="0" b="0"/>
              <a:pathLst>
                <a:path w="353566" h="202603">
                  <a:moveTo>
                    <a:pt x="100881" y="144910"/>
                  </a:moveTo>
                  <a:lnTo>
                    <a:pt x="103748" y="136042"/>
                  </a:lnTo>
                  <a:lnTo>
                    <a:pt x="105890" y="127055"/>
                  </a:lnTo>
                  <a:lnTo>
                    <a:pt x="107489" y="117055"/>
                  </a:lnTo>
                  <a:lnTo>
                    <a:pt x="108496" y="105902"/>
                  </a:lnTo>
                  <a:lnTo>
                    <a:pt x="108697" y="93442"/>
                  </a:lnTo>
                  <a:lnTo>
                    <a:pt x="108036" y="79744"/>
                  </a:lnTo>
                  <a:lnTo>
                    <a:pt x="106452" y="65499"/>
                  </a:lnTo>
                  <a:lnTo>
                    <a:pt x="103791" y="51867"/>
                  </a:lnTo>
                  <a:lnTo>
                    <a:pt x="100071" y="39453"/>
                  </a:lnTo>
                  <a:lnTo>
                    <a:pt x="95285" y="28496"/>
                  </a:lnTo>
                  <a:lnTo>
                    <a:pt x="89324" y="19128"/>
                  </a:lnTo>
                  <a:lnTo>
                    <a:pt x="82244" y="11249"/>
                  </a:lnTo>
                  <a:lnTo>
                    <a:pt x="74390" y="5093"/>
                  </a:lnTo>
                  <a:lnTo>
                    <a:pt x="66280" y="1298"/>
                  </a:lnTo>
                  <a:lnTo>
                    <a:pt x="58235" y="0"/>
                  </a:lnTo>
                  <a:lnTo>
                    <a:pt x="50378" y="906"/>
                  </a:lnTo>
                  <a:lnTo>
                    <a:pt x="42723" y="3563"/>
                  </a:lnTo>
                  <a:lnTo>
                    <a:pt x="35245" y="7542"/>
                  </a:lnTo>
                  <a:lnTo>
                    <a:pt x="28071" y="12804"/>
                  </a:lnTo>
                  <a:lnTo>
                    <a:pt x="21472" y="19683"/>
                  </a:lnTo>
                  <a:lnTo>
                    <a:pt x="15554" y="28234"/>
                  </a:lnTo>
                  <a:lnTo>
                    <a:pt x="10427" y="38246"/>
                  </a:lnTo>
                  <a:lnTo>
                    <a:pt x="6280" y="49415"/>
                  </a:lnTo>
                  <a:lnTo>
                    <a:pt x="3126" y="61445"/>
                  </a:lnTo>
                  <a:lnTo>
                    <a:pt x="991" y="73928"/>
                  </a:lnTo>
                  <a:lnTo>
                    <a:pt x="0" y="86375"/>
                  </a:lnTo>
                  <a:lnTo>
                    <a:pt x="114" y="98515"/>
                  </a:lnTo>
                  <a:lnTo>
                    <a:pt x="1325" y="110122"/>
                  </a:lnTo>
                  <a:lnTo>
                    <a:pt x="3733" y="120925"/>
                  </a:lnTo>
                  <a:lnTo>
                    <a:pt x="7283" y="130854"/>
                  </a:lnTo>
                  <a:lnTo>
                    <a:pt x="11954" y="139845"/>
                  </a:lnTo>
                  <a:lnTo>
                    <a:pt x="17837" y="147746"/>
                  </a:lnTo>
                  <a:lnTo>
                    <a:pt x="24870" y="154569"/>
                  </a:lnTo>
                  <a:lnTo>
                    <a:pt x="32863" y="159982"/>
                  </a:lnTo>
                  <a:lnTo>
                    <a:pt x="41598" y="163264"/>
                  </a:lnTo>
                  <a:lnTo>
                    <a:pt x="50871" y="164205"/>
                  </a:lnTo>
                  <a:lnTo>
                    <a:pt x="60198" y="162887"/>
                  </a:lnTo>
                  <a:lnTo>
                    <a:pt x="68847" y="159419"/>
                  </a:lnTo>
                  <a:lnTo>
                    <a:pt x="76469" y="154083"/>
                  </a:lnTo>
                  <a:lnTo>
                    <a:pt x="82907" y="147095"/>
                  </a:lnTo>
                  <a:lnTo>
                    <a:pt x="88016" y="138519"/>
                  </a:lnTo>
                  <a:lnTo>
                    <a:pt x="91885" y="128602"/>
                  </a:lnTo>
                  <a:lnTo>
                    <a:pt x="95640" y="120080"/>
                  </a:lnTo>
                  <a:lnTo>
                    <a:pt x="100069" y="116683"/>
                  </a:lnTo>
                  <a:lnTo>
                    <a:pt x="104263" y="118184"/>
                  </a:lnTo>
                  <a:lnTo>
                    <a:pt x="108086" y="123069"/>
                  </a:lnTo>
                  <a:lnTo>
                    <a:pt x="111853" y="130079"/>
                  </a:lnTo>
                  <a:lnTo>
                    <a:pt x="115997" y="138395"/>
                  </a:lnTo>
                  <a:lnTo>
                    <a:pt x="120714" y="147517"/>
                  </a:lnTo>
                  <a:lnTo>
                    <a:pt x="125999" y="157143"/>
                  </a:lnTo>
                  <a:lnTo>
                    <a:pt x="131762" y="167087"/>
                  </a:lnTo>
                  <a:lnTo>
                    <a:pt x="137899" y="177215"/>
                  </a:lnTo>
                  <a:lnTo>
                    <a:pt x="144475" y="186803"/>
                  </a:lnTo>
                  <a:lnTo>
                    <a:pt x="151720" y="194573"/>
                  </a:lnTo>
                  <a:lnTo>
                    <a:pt x="159700" y="199966"/>
                  </a:lnTo>
                  <a:lnTo>
                    <a:pt x="168177" y="202602"/>
                  </a:lnTo>
                  <a:lnTo>
                    <a:pt x="176713" y="201952"/>
                  </a:lnTo>
                  <a:lnTo>
                    <a:pt x="185042" y="198065"/>
                  </a:lnTo>
                  <a:lnTo>
                    <a:pt x="192922" y="191422"/>
                  </a:lnTo>
                  <a:lnTo>
                    <a:pt x="200061" y="182629"/>
                  </a:lnTo>
                  <a:lnTo>
                    <a:pt x="206387" y="172313"/>
                  </a:lnTo>
                  <a:lnTo>
                    <a:pt x="212293" y="163353"/>
                  </a:lnTo>
                  <a:lnTo>
                    <a:pt x="217733" y="159550"/>
                  </a:lnTo>
                  <a:lnTo>
                    <a:pt x="222064" y="160765"/>
                  </a:lnTo>
                  <a:lnTo>
                    <a:pt x="225579" y="165396"/>
                  </a:lnTo>
                  <a:lnTo>
                    <a:pt x="227337" y="169532"/>
                  </a:lnTo>
                  <a:lnTo>
                    <a:pt x="226451" y="169048"/>
                  </a:lnTo>
                  <a:lnTo>
                    <a:pt x="224523" y="164353"/>
                  </a:lnTo>
                  <a:lnTo>
                    <a:pt x="222570" y="156633"/>
                  </a:lnTo>
                  <a:lnTo>
                    <a:pt x="221106" y="146673"/>
                  </a:lnTo>
                  <a:lnTo>
                    <a:pt x="220500" y="134836"/>
                  </a:lnTo>
                  <a:lnTo>
                    <a:pt x="220842" y="121465"/>
                  </a:lnTo>
                  <a:lnTo>
                    <a:pt x="222191" y="107394"/>
                  </a:lnTo>
                  <a:lnTo>
                    <a:pt x="224683" y="93856"/>
                  </a:lnTo>
                  <a:lnTo>
                    <a:pt x="228290" y="81499"/>
                  </a:lnTo>
                  <a:lnTo>
                    <a:pt x="233167" y="70744"/>
                  </a:lnTo>
                  <a:lnTo>
                    <a:pt x="239721" y="62041"/>
                  </a:lnTo>
                  <a:lnTo>
                    <a:pt x="248011" y="55426"/>
                  </a:lnTo>
                  <a:lnTo>
                    <a:pt x="257493" y="51102"/>
                  </a:lnTo>
                  <a:lnTo>
                    <a:pt x="267235" y="49606"/>
                  </a:lnTo>
                  <a:lnTo>
                    <a:pt x="276670" y="50967"/>
                  </a:lnTo>
                  <a:lnTo>
                    <a:pt x="285612" y="54792"/>
                  </a:lnTo>
                  <a:lnTo>
                    <a:pt x="294071" y="60555"/>
                  </a:lnTo>
                  <a:lnTo>
                    <a:pt x="302128" y="67760"/>
                  </a:lnTo>
                  <a:lnTo>
                    <a:pt x="309877" y="76000"/>
                  </a:lnTo>
                  <a:lnTo>
                    <a:pt x="317402" y="84967"/>
                  </a:lnTo>
                  <a:lnTo>
                    <a:pt x="324759" y="94441"/>
                  </a:lnTo>
                  <a:lnTo>
                    <a:pt x="331668" y="104428"/>
                  </a:lnTo>
                  <a:lnTo>
                    <a:pt x="337550" y="115124"/>
                  </a:lnTo>
                  <a:lnTo>
                    <a:pt x="342170" y="126574"/>
                  </a:lnTo>
                  <a:lnTo>
                    <a:pt x="345617" y="138469"/>
                  </a:lnTo>
                  <a:lnTo>
                    <a:pt x="348470" y="151605"/>
                  </a:lnTo>
                  <a:lnTo>
                    <a:pt x="350976" y="169373"/>
                  </a:lnTo>
                  <a:lnTo>
                    <a:pt x="353565" y="197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33293" y="1179191"/>
              <a:ext cx="20013" cy="357970"/>
            </a:xfrm>
            <a:custGeom>
              <a:avLst/>
              <a:gdLst/>
              <a:ahLst/>
              <a:cxnLst/>
              <a:rect l="0" t="0" r="0" b="0"/>
              <a:pathLst>
                <a:path w="20013" h="357970">
                  <a:moveTo>
                    <a:pt x="9484" y="0"/>
                  </a:moveTo>
                  <a:lnTo>
                    <a:pt x="9417" y="11802"/>
                  </a:lnTo>
                  <a:lnTo>
                    <a:pt x="8777" y="23572"/>
                  </a:lnTo>
                  <a:lnTo>
                    <a:pt x="7484" y="36471"/>
                  </a:lnTo>
                  <a:lnTo>
                    <a:pt x="5798" y="50665"/>
                  </a:lnTo>
                  <a:lnTo>
                    <a:pt x="4130" y="66289"/>
                  </a:lnTo>
                  <a:lnTo>
                    <a:pt x="2716" y="83256"/>
                  </a:lnTo>
                  <a:lnTo>
                    <a:pt x="1618" y="101012"/>
                  </a:lnTo>
                  <a:lnTo>
                    <a:pt x="808" y="118684"/>
                  </a:lnTo>
                  <a:lnTo>
                    <a:pt x="233" y="135798"/>
                  </a:lnTo>
                  <a:lnTo>
                    <a:pt x="0" y="152726"/>
                  </a:lnTo>
                  <a:lnTo>
                    <a:pt x="368" y="170457"/>
                  </a:lnTo>
                  <a:lnTo>
                    <a:pt x="1426" y="189494"/>
                  </a:lnTo>
                  <a:lnTo>
                    <a:pt x="2949" y="209536"/>
                  </a:lnTo>
                  <a:lnTo>
                    <a:pt x="4509" y="229769"/>
                  </a:lnTo>
                  <a:lnTo>
                    <a:pt x="5858" y="249670"/>
                  </a:lnTo>
                  <a:lnTo>
                    <a:pt x="7084" y="268746"/>
                  </a:lnTo>
                  <a:lnTo>
                    <a:pt x="8513" y="286396"/>
                  </a:lnTo>
                  <a:lnTo>
                    <a:pt x="10322" y="302431"/>
                  </a:lnTo>
                  <a:lnTo>
                    <a:pt x="12377" y="316563"/>
                  </a:lnTo>
                  <a:lnTo>
                    <a:pt x="14519" y="329602"/>
                  </a:lnTo>
                  <a:lnTo>
                    <a:pt x="16938" y="342695"/>
                  </a:lnTo>
                  <a:lnTo>
                    <a:pt x="2001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26963" y="1305533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91241" y="2934"/>
                  </a:lnTo>
                  <a:lnTo>
                    <a:pt x="182894" y="5716"/>
                  </a:lnTo>
                  <a:lnTo>
                    <a:pt x="174190" y="8611"/>
                  </a:lnTo>
                  <a:lnTo>
                    <a:pt x="164897" y="11479"/>
                  </a:lnTo>
                  <a:lnTo>
                    <a:pt x="154753" y="13995"/>
                  </a:lnTo>
                  <a:lnTo>
                    <a:pt x="143708" y="16011"/>
                  </a:lnTo>
                  <a:lnTo>
                    <a:pt x="131869" y="17696"/>
                  </a:lnTo>
                  <a:lnTo>
                    <a:pt x="119398" y="19439"/>
                  </a:lnTo>
                  <a:lnTo>
                    <a:pt x="106456" y="21461"/>
                  </a:lnTo>
                  <a:lnTo>
                    <a:pt x="93173" y="23650"/>
                  </a:lnTo>
                  <a:lnTo>
                    <a:pt x="79651" y="25666"/>
                  </a:lnTo>
                  <a:lnTo>
                    <a:pt x="65977" y="27319"/>
                  </a:lnTo>
                  <a:lnTo>
                    <a:pt x="52617" y="28584"/>
                  </a:lnTo>
                  <a:lnTo>
                    <a:pt x="39000" y="29645"/>
                  </a:lnTo>
                  <a:lnTo>
                    <a:pt x="22816" y="305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11233" y="142134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14"/>
                  </a:lnTo>
                  <a:lnTo>
                    <a:pt x="3735" y="89162"/>
                  </a:lnTo>
                  <a:lnTo>
                    <a:pt x="5562" y="100617"/>
                  </a:lnTo>
                  <a:lnTo>
                    <a:pt x="7716" y="112380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11233" y="129500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69160" y="1231834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2" y="29859"/>
                  </a:lnTo>
                  <a:lnTo>
                    <a:pt x="7792" y="42872"/>
                  </a:lnTo>
                  <a:lnTo>
                    <a:pt x="8640" y="57648"/>
                  </a:lnTo>
                  <a:lnTo>
                    <a:pt x="9239" y="74017"/>
                  </a:lnTo>
                  <a:lnTo>
                    <a:pt x="9653" y="91358"/>
                  </a:lnTo>
                  <a:lnTo>
                    <a:pt x="9937" y="108746"/>
                  </a:lnTo>
                  <a:lnTo>
                    <a:pt x="10135" y="125667"/>
                  </a:lnTo>
                  <a:lnTo>
                    <a:pt x="10439" y="142465"/>
                  </a:lnTo>
                  <a:lnTo>
                    <a:pt x="11175" y="160107"/>
                  </a:lnTo>
                  <a:lnTo>
                    <a:pt x="12483" y="179089"/>
                  </a:lnTo>
                  <a:lnTo>
                    <a:pt x="14175" y="199264"/>
                  </a:lnTo>
                  <a:lnTo>
                    <a:pt x="15850" y="220119"/>
                  </a:lnTo>
                  <a:lnTo>
                    <a:pt x="17280" y="241256"/>
                  </a:lnTo>
                  <a:lnTo>
                    <a:pt x="18731" y="262145"/>
                  </a:lnTo>
                  <a:lnTo>
                    <a:pt x="20843" y="282084"/>
                  </a:lnTo>
                  <a:lnTo>
                    <a:pt x="23929" y="300778"/>
                  </a:lnTo>
                  <a:lnTo>
                    <a:pt x="27815" y="318126"/>
                  </a:lnTo>
                  <a:lnTo>
                    <a:pt x="32042" y="334024"/>
                  </a:lnTo>
                  <a:lnTo>
                    <a:pt x="36288" y="348562"/>
                  </a:lnTo>
                  <a:lnTo>
                    <a:pt x="40272" y="361522"/>
                  </a:lnTo>
                  <a:lnTo>
                    <a:pt x="44057" y="373568"/>
                  </a:lnTo>
                  <a:lnTo>
                    <a:pt x="47972" y="385761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95461" y="1400697"/>
              <a:ext cx="200042" cy="20651"/>
            </a:xfrm>
            <a:custGeom>
              <a:avLst/>
              <a:gdLst/>
              <a:ahLst/>
              <a:cxnLst/>
              <a:rect l="0" t="0" r="0" b="0"/>
              <a:pathLst>
                <a:path w="200042" h="20651">
                  <a:moveTo>
                    <a:pt x="200041" y="10121"/>
                  </a:moveTo>
                  <a:lnTo>
                    <a:pt x="188306" y="7254"/>
                  </a:lnTo>
                  <a:lnTo>
                    <a:pt x="177177" y="5112"/>
                  </a:lnTo>
                  <a:lnTo>
                    <a:pt x="165579" y="3509"/>
                  </a:lnTo>
                  <a:lnTo>
                    <a:pt x="153418" y="2329"/>
                  </a:lnTo>
                  <a:lnTo>
                    <a:pt x="140758" y="1480"/>
                  </a:lnTo>
                  <a:lnTo>
                    <a:pt x="127701" y="883"/>
                  </a:lnTo>
                  <a:lnTo>
                    <a:pt x="114350" y="468"/>
                  </a:lnTo>
                  <a:lnTo>
                    <a:pt x="100784" y="184"/>
                  </a:lnTo>
                  <a:lnTo>
                    <a:pt x="87074" y="0"/>
                  </a:lnTo>
                  <a:lnTo>
                    <a:pt x="73428" y="215"/>
                  </a:lnTo>
                  <a:lnTo>
                    <a:pt x="60186" y="1423"/>
                  </a:lnTo>
                  <a:lnTo>
                    <a:pt x="47514" y="3861"/>
                  </a:lnTo>
                  <a:lnTo>
                    <a:pt x="35847" y="7144"/>
                  </a:lnTo>
                  <a:lnTo>
                    <a:pt x="24827" y="10767"/>
                  </a:lnTo>
                  <a:lnTo>
                    <a:pt x="13486" y="15050"/>
                  </a:lnTo>
                  <a:lnTo>
                    <a:pt x="0" y="20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06031" y="1421347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31" y="19235"/>
                  </a:lnTo>
                  <a:lnTo>
                    <a:pt x="23311" y="27175"/>
                  </a:lnTo>
                  <a:lnTo>
                    <a:pt x="29642" y="35821"/>
                  </a:lnTo>
                  <a:lnTo>
                    <a:pt x="36170" y="45011"/>
                  </a:lnTo>
                  <a:lnTo>
                    <a:pt x="42845" y="54438"/>
                  </a:lnTo>
                  <a:lnTo>
                    <a:pt x="49628" y="63679"/>
                  </a:lnTo>
                  <a:lnTo>
                    <a:pt x="56481" y="72510"/>
                  </a:lnTo>
                  <a:lnTo>
                    <a:pt x="63271" y="80600"/>
                  </a:lnTo>
                  <a:lnTo>
                    <a:pt x="70536" y="88216"/>
                  </a:lnTo>
                  <a:lnTo>
                    <a:pt x="80033" y="96025"/>
                  </a:lnTo>
                  <a:lnTo>
                    <a:pt x="9475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74446" y="1379233"/>
              <a:ext cx="210570" cy="526426"/>
            </a:xfrm>
            <a:custGeom>
              <a:avLst/>
              <a:gdLst/>
              <a:ahLst/>
              <a:cxnLst/>
              <a:rect l="0" t="0" r="0" b="0"/>
              <a:pathLst>
                <a:path w="210570" h="526426">
                  <a:moveTo>
                    <a:pt x="210569" y="0"/>
                  </a:moveTo>
                  <a:lnTo>
                    <a:pt x="204702" y="11802"/>
                  </a:lnTo>
                  <a:lnTo>
                    <a:pt x="199138" y="23571"/>
                  </a:lnTo>
                  <a:lnTo>
                    <a:pt x="193343" y="36457"/>
                  </a:lnTo>
                  <a:lnTo>
                    <a:pt x="187435" y="50132"/>
                  </a:lnTo>
                  <a:lnTo>
                    <a:pt x="181754" y="63812"/>
                  </a:lnTo>
                  <a:lnTo>
                    <a:pt x="176474" y="77028"/>
                  </a:lnTo>
                  <a:lnTo>
                    <a:pt x="171451" y="89652"/>
                  </a:lnTo>
                  <a:lnTo>
                    <a:pt x="166317" y="101732"/>
                  </a:lnTo>
                  <a:lnTo>
                    <a:pt x="160866" y="113375"/>
                  </a:lnTo>
                  <a:lnTo>
                    <a:pt x="155223" y="124854"/>
                  </a:lnTo>
                  <a:lnTo>
                    <a:pt x="149734" y="136568"/>
                  </a:lnTo>
                  <a:lnTo>
                    <a:pt x="144591" y="148712"/>
                  </a:lnTo>
                  <a:lnTo>
                    <a:pt x="139663" y="161143"/>
                  </a:lnTo>
                  <a:lnTo>
                    <a:pt x="134594" y="173488"/>
                  </a:lnTo>
                  <a:lnTo>
                    <a:pt x="129189" y="185541"/>
                  </a:lnTo>
                  <a:lnTo>
                    <a:pt x="123575" y="197585"/>
                  </a:lnTo>
                  <a:lnTo>
                    <a:pt x="118107" y="210269"/>
                  </a:lnTo>
                  <a:lnTo>
                    <a:pt x="112982" y="223907"/>
                  </a:lnTo>
                  <a:lnTo>
                    <a:pt x="108237" y="238168"/>
                  </a:lnTo>
                  <a:lnTo>
                    <a:pt x="103822" y="252288"/>
                  </a:lnTo>
                  <a:lnTo>
                    <a:pt x="99665" y="265828"/>
                  </a:lnTo>
                  <a:lnTo>
                    <a:pt x="95534" y="278852"/>
                  </a:lnTo>
                  <a:lnTo>
                    <a:pt x="91067" y="291736"/>
                  </a:lnTo>
                  <a:lnTo>
                    <a:pt x="86098" y="304732"/>
                  </a:lnTo>
                  <a:lnTo>
                    <a:pt x="80793" y="317764"/>
                  </a:lnTo>
                  <a:lnTo>
                    <a:pt x="75539" y="330528"/>
                  </a:lnTo>
                  <a:lnTo>
                    <a:pt x="70562" y="342865"/>
                  </a:lnTo>
                  <a:lnTo>
                    <a:pt x="65916" y="354931"/>
                  </a:lnTo>
                  <a:lnTo>
                    <a:pt x="61570" y="367099"/>
                  </a:lnTo>
                  <a:lnTo>
                    <a:pt x="57463" y="379578"/>
                  </a:lnTo>
                  <a:lnTo>
                    <a:pt x="53535" y="392247"/>
                  </a:lnTo>
                  <a:lnTo>
                    <a:pt x="49737" y="404759"/>
                  </a:lnTo>
                  <a:lnTo>
                    <a:pt x="46026" y="416923"/>
                  </a:lnTo>
                  <a:lnTo>
                    <a:pt x="42210" y="428872"/>
                  </a:lnTo>
                  <a:lnTo>
                    <a:pt x="37962" y="440961"/>
                  </a:lnTo>
                  <a:lnTo>
                    <a:pt x="33143" y="453382"/>
                  </a:lnTo>
                  <a:lnTo>
                    <a:pt x="27891" y="465946"/>
                  </a:lnTo>
                  <a:lnTo>
                    <a:pt x="21906" y="479611"/>
                  </a:lnTo>
                  <a:lnTo>
                    <a:pt x="13543" y="497817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20838" y="1137077"/>
              <a:ext cx="132676" cy="463255"/>
            </a:xfrm>
            <a:custGeom>
              <a:avLst/>
              <a:gdLst/>
              <a:ahLst/>
              <a:cxnLst/>
              <a:rect l="0" t="0" r="0" b="0"/>
              <a:pathLst>
                <a:path w="132676" h="463255">
                  <a:moveTo>
                    <a:pt x="132675" y="0"/>
                  </a:moveTo>
                  <a:lnTo>
                    <a:pt x="126807" y="5935"/>
                  </a:lnTo>
                  <a:lnTo>
                    <a:pt x="121242" y="12139"/>
                  </a:lnTo>
                  <a:lnTo>
                    <a:pt x="115439" y="19235"/>
                  </a:lnTo>
                  <a:lnTo>
                    <a:pt x="109185" y="27176"/>
                  </a:lnTo>
                  <a:lnTo>
                    <a:pt x="102207" y="35822"/>
                  </a:lnTo>
                  <a:lnTo>
                    <a:pt x="94431" y="45017"/>
                  </a:lnTo>
                  <a:lnTo>
                    <a:pt x="86102" y="54616"/>
                  </a:lnTo>
                  <a:lnTo>
                    <a:pt x="77671" y="64506"/>
                  </a:lnTo>
                  <a:lnTo>
                    <a:pt x="69415" y="74599"/>
                  </a:lnTo>
                  <a:lnTo>
                    <a:pt x="61586" y="84832"/>
                  </a:lnTo>
                  <a:lnTo>
                    <a:pt x="54481" y="95162"/>
                  </a:lnTo>
                  <a:lnTo>
                    <a:pt x="48183" y="105561"/>
                  </a:lnTo>
                  <a:lnTo>
                    <a:pt x="42445" y="116172"/>
                  </a:lnTo>
                  <a:lnTo>
                    <a:pt x="36817" y="127289"/>
                  </a:lnTo>
                  <a:lnTo>
                    <a:pt x="31029" y="139031"/>
                  </a:lnTo>
                  <a:lnTo>
                    <a:pt x="25156" y="151358"/>
                  </a:lnTo>
                  <a:lnTo>
                    <a:pt x="19512" y="164165"/>
                  </a:lnTo>
                  <a:lnTo>
                    <a:pt x="14275" y="177342"/>
                  </a:lnTo>
                  <a:lnTo>
                    <a:pt x="9622" y="190954"/>
                  </a:lnTo>
                  <a:lnTo>
                    <a:pt x="5803" y="205230"/>
                  </a:lnTo>
                  <a:lnTo>
                    <a:pt x="2873" y="220242"/>
                  </a:lnTo>
                  <a:lnTo>
                    <a:pt x="889" y="235917"/>
                  </a:lnTo>
                  <a:lnTo>
                    <a:pt x="0" y="252124"/>
                  </a:lnTo>
                  <a:lnTo>
                    <a:pt x="182" y="268728"/>
                  </a:lnTo>
                  <a:lnTo>
                    <a:pt x="1440" y="285454"/>
                  </a:lnTo>
                  <a:lnTo>
                    <a:pt x="3879" y="301910"/>
                  </a:lnTo>
                  <a:lnTo>
                    <a:pt x="7445" y="317899"/>
                  </a:lnTo>
                  <a:lnTo>
                    <a:pt x="11957" y="333245"/>
                  </a:lnTo>
                  <a:lnTo>
                    <a:pt x="17201" y="347710"/>
                  </a:lnTo>
                  <a:lnTo>
                    <a:pt x="22987" y="361252"/>
                  </a:lnTo>
                  <a:lnTo>
                    <a:pt x="29158" y="373821"/>
                  </a:lnTo>
                  <a:lnTo>
                    <a:pt x="35599" y="385279"/>
                  </a:lnTo>
                  <a:lnTo>
                    <a:pt x="42233" y="395655"/>
                  </a:lnTo>
                  <a:lnTo>
                    <a:pt x="49161" y="405117"/>
                  </a:lnTo>
                  <a:lnTo>
                    <a:pt x="56651" y="413867"/>
                  </a:lnTo>
                  <a:lnTo>
                    <a:pt x="64804" y="422087"/>
                  </a:lnTo>
                  <a:lnTo>
                    <a:pt x="73569" y="429761"/>
                  </a:lnTo>
                  <a:lnTo>
                    <a:pt x="82831" y="436697"/>
                  </a:lnTo>
                  <a:lnTo>
                    <a:pt x="92457" y="442840"/>
                  </a:lnTo>
                  <a:lnTo>
                    <a:pt x="101887" y="448135"/>
                  </a:lnTo>
                  <a:lnTo>
                    <a:pt x="111073" y="452960"/>
                  </a:lnTo>
                  <a:lnTo>
                    <a:pt x="120820" y="457739"/>
                  </a:lnTo>
                  <a:lnTo>
                    <a:pt x="13267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59944" y="1319603"/>
              <a:ext cx="151497" cy="217558"/>
            </a:xfrm>
            <a:custGeom>
              <a:avLst/>
              <a:gdLst/>
              <a:ahLst/>
              <a:cxnLst/>
              <a:rect l="0" t="0" r="0" b="0"/>
              <a:pathLst>
                <a:path w="151497" h="217558">
                  <a:moveTo>
                    <a:pt x="4098" y="49101"/>
                  </a:moveTo>
                  <a:lnTo>
                    <a:pt x="7031" y="60769"/>
                  </a:lnTo>
                  <a:lnTo>
                    <a:pt x="9813" y="71258"/>
                  </a:lnTo>
                  <a:lnTo>
                    <a:pt x="12708" y="81564"/>
                  </a:lnTo>
                  <a:lnTo>
                    <a:pt x="15576" y="92039"/>
                  </a:lnTo>
                  <a:lnTo>
                    <a:pt x="18093" y="103031"/>
                  </a:lnTo>
                  <a:lnTo>
                    <a:pt x="20108" y="114669"/>
                  </a:lnTo>
                  <a:lnTo>
                    <a:pt x="21793" y="126750"/>
                  </a:lnTo>
                  <a:lnTo>
                    <a:pt x="23536" y="138856"/>
                  </a:lnTo>
                  <a:lnTo>
                    <a:pt x="25538" y="150720"/>
                  </a:lnTo>
                  <a:lnTo>
                    <a:pt x="26983" y="161566"/>
                  </a:lnTo>
                  <a:lnTo>
                    <a:pt x="26114" y="168757"/>
                  </a:lnTo>
                  <a:lnTo>
                    <a:pt x="22989" y="170224"/>
                  </a:lnTo>
                  <a:lnTo>
                    <a:pt x="19209" y="166944"/>
                  </a:lnTo>
                  <a:lnTo>
                    <a:pt x="15556" y="160257"/>
                  </a:lnTo>
                  <a:lnTo>
                    <a:pt x="12453" y="151203"/>
                  </a:lnTo>
                  <a:lnTo>
                    <a:pt x="10024" y="140528"/>
                  </a:lnTo>
                  <a:lnTo>
                    <a:pt x="8054" y="128751"/>
                  </a:lnTo>
                  <a:lnTo>
                    <a:pt x="6116" y="116230"/>
                  </a:lnTo>
                  <a:lnTo>
                    <a:pt x="3967" y="103208"/>
                  </a:lnTo>
                  <a:lnTo>
                    <a:pt x="1862" y="89849"/>
                  </a:lnTo>
                  <a:lnTo>
                    <a:pt x="435" y="76266"/>
                  </a:lnTo>
                  <a:lnTo>
                    <a:pt x="0" y="62540"/>
                  </a:lnTo>
                  <a:lnTo>
                    <a:pt x="709" y="49050"/>
                  </a:lnTo>
                  <a:lnTo>
                    <a:pt x="2713" y="36444"/>
                  </a:lnTo>
                  <a:lnTo>
                    <a:pt x="5960" y="25016"/>
                  </a:lnTo>
                  <a:lnTo>
                    <a:pt x="10413" y="15208"/>
                  </a:lnTo>
                  <a:lnTo>
                    <a:pt x="16143" y="7748"/>
                  </a:lnTo>
                  <a:lnTo>
                    <a:pt x="23069" y="2813"/>
                  </a:lnTo>
                  <a:lnTo>
                    <a:pt x="30988" y="279"/>
                  </a:lnTo>
                  <a:lnTo>
                    <a:pt x="39673" y="0"/>
                  </a:lnTo>
                  <a:lnTo>
                    <a:pt x="48917" y="1664"/>
                  </a:lnTo>
                  <a:lnTo>
                    <a:pt x="58394" y="5031"/>
                  </a:lnTo>
                  <a:lnTo>
                    <a:pt x="67676" y="10023"/>
                  </a:lnTo>
                  <a:lnTo>
                    <a:pt x="76542" y="16449"/>
                  </a:lnTo>
                  <a:lnTo>
                    <a:pt x="84798" y="24032"/>
                  </a:lnTo>
                  <a:lnTo>
                    <a:pt x="92198" y="32492"/>
                  </a:lnTo>
                  <a:lnTo>
                    <a:pt x="98700" y="41593"/>
                  </a:lnTo>
                  <a:lnTo>
                    <a:pt x="104574" y="51314"/>
                  </a:lnTo>
                  <a:lnTo>
                    <a:pt x="110295" y="61825"/>
                  </a:lnTo>
                  <a:lnTo>
                    <a:pt x="116145" y="73161"/>
                  </a:lnTo>
                  <a:lnTo>
                    <a:pt x="122061" y="85384"/>
                  </a:lnTo>
                  <a:lnTo>
                    <a:pt x="127732" y="98654"/>
                  </a:lnTo>
                  <a:lnTo>
                    <a:pt x="132988" y="112950"/>
                  </a:lnTo>
                  <a:lnTo>
                    <a:pt x="137653" y="127959"/>
                  </a:lnTo>
                  <a:lnTo>
                    <a:pt x="141481" y="143179"/>
                  </a:lnTo>
                  <a:lnTo>
                    <a:pt x="144422" y="158285"/>
                  </a:lnTo>
                  <a:lnTo>
                    <a:pt x="146587" y="172562"/>
                  </a:lnTo>
                  <a:lnTo>
                    <a:pt x="148364" y="186222"/>
                  </a:lnTo>
                  <a:lnTo>
                    <a:pt x="149912" y="200461"/>
                  </a:lnTo>
                  <a:lnTo>
                    <a:pt x="151496" y="217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96722" y="1347647"/>
              <a:ext cx="135817" cy="198118"/>
            </a:xfrm>
            <a:custGeom>
              <a:avLst/>
              <a:gdLst/>
              <a:ahLst/>
              <a:cxnLst/>
              <a:rect l="0" t="0" r="0" b="0"/>
              <a:pathLst>
                <a:path w="135817" h="198118">
                  <a:moveTo>
                    <a:pt x="9475" y="0"/>
                  </a:moveTo>
                  <a:lnTo>
                    <a:pt x="6608" y="11735"/>
                  </a:lnTo>
                  <a:lnTo>
                    <a:pt x="4466" y="22864"/>
                  </a:lnTo>
                  <a:lnTo>
                    <a:pt x="2863" y="34467"/>
                  </a:lnTo>
                  <a:lnTo>
                    <a:pt x="1682" y="46801"/>
                  </a:lnTo>
                  <a:lnTo>
                    <a:pt x="834" y="60109"/>
                  </a:lnTo>
                  <a:lnTo>
                    <a:pt x="241" y="74410"/>
                  </a:lnTo>
                  <a:lnTo>
                    <a:pt x="0" y="89241"/>
                  </a:lnTo>
                  <a:lnTo>
                    <a:pt x="363" y="103807"/>
                  </a:lnTo>
                  <a:lnTo>
                    <a:pt x="1428" y="117667"/>
                  </a:lnTo>
                  <a:lnTo>
                    <a:pt x="3295" y="130580"/>
                  </a:lnTo>
                  <a:lnTo>
                    <a:pt x="6152" y="142333"/>
                  </a:lnTo>
                  <a:lnTo>
                    <a:pt x="10002" y="152941"/>
                  </a:lnTo>
                  <a:lnTo>
                    <a:pt x="14706" y="162573"/>
                  </a:lnTo>
                  <a:lnTo>
                    <a:pt x="20080" y="171445"/>
                  </a:lnTo>
                  <a:lnTo>
                    <a:pt x="25962" y="179740"/>
                  </a:lnTo>
                  <a:lnTo>
                    <a:pt x="32537" y="187128"/>
                  </a:lnTo>
                  <a:lnTo>
                    <a:pt x="40315" y="192807"/>
                  </a:lnTo>
                  <a:lnTo>
                    <a:pt x="49466" y="196471"/>
                  </a:lnTo>
                  <a:lnTo>
                    <a:pt x="59544" y="198117"/>
                  </a:lnTo>
                  <a:lnTo>
                    <a:pt x="69693" y="197784"/>
                  </a:lnTo>
                  <a:lnTo>
                    <a:pt x="79402" y="195702"/>
                  </a:lnTo>
                  <a:lnTo>
                    <a:pt x="88360" y="192051"/>
                  </a:lnTo>
                  <a:lnTo>
                    <a:pt x="96296" y="186868"/>
                  </a:lnTo>
                  <a:lnTo>
                    <a:pt x="103185" y="180308"/>
                  </a:lnTo>
                  <a:lnTo>
                    <a:pt x="109166" y="172465"/>
                  </a:lnTo>
                  <a:lnTo>
                    <a:pt x="114433" y="163300"/>
                  </a:lnTo>
                  <a:lnTo>
                    <a:pt x="119164" y="152911"/>
                  </a:lnTo>
                  <a:lnTo>
                    <a:pt x="123344" y="141511"/>
                  </a:lnTo>
                  <a:lnTo>
                    <a:pt x="126781" y="129335"/>
                  </a:lnTo>
                  <a:lnTo>
                    <a:pt x="129428" y="116589"/>
                  </a:lnTo>
                  <a:lnTo>
                    <a:pt x="131375" y="103438"/>
                  </a:lnTo>
                  <a:lnTo>
                    <a:pt x="132765" y="90004"/>
                  </a:lnTo>
                  <a:lnTo>
                    <a:pt x="133738" y="76383"/>
                  </a:lnTo>
                  <a:lnTo>
                    <a:pt x="134410" y="62860"/>
                  </a:lnTo>
                  <a:lnTo>
                    <a:pt x="134942" y="48373"/>
                  </a:lnTo>
                  <a:lnTo>
                    <a:pt x="135384" y="29414"/>
                  </a:lnTo>
                  <a:lnTo>
                    <a:pt x="1358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17194" y="1382340"/>
              <a:ext cx="231201" cy="207464"/>
            </a:xfrm>
            <a:custGeom>
              <a:avLst/>
              <a:gdLst/>
              <a:ahLst/>
              <a:cxnLst/>
              <a:rect l="0" t="0" r="0" b="0"/>
              <a:pathLst>
                <a:path w="231201" h="207464">
                  <a:moveTo>
                    <a:pt x="20629" y="70592"/>
                  </a:moveTo>
                  <a:lnTo>
                    <a:pt x="17763" y="79460"/>
                  </a:lnTo>
                  <a:lnTo>
                    <a:pt x="15620" y="88447"/>
                  </a:lnTo>
                  <a:lnTo>
                    <a:pt x="14018" y="98443"/>
                  </a:lnTo>
                  <a:lnTo>
                    <a:pt x="12837" y="109423"/>
                  </a:lnTo>
                  <a:lnTo>
                    <a:pt x="11989" y="121235"/>
                  </a:lnTo>
                  <a:lnTo>
                    <a:pt x="11379" y="133662"/>
                  </a:lnTo>
                  <a:lnTo>
                    <a:pt x="10494" y="145358"/>
                  </a:lnTo>
                  <a:lnTo>
                    <a:pt x="8624" y="152288"/>
                  </a:lnTo>
                  <a:lnTo>
                    <a:pt x="6204" y="151654"/>
                  </a:lnTo>
                  <a:lnTo>
                    <a:pt x="4161" y="144928"/>
                  </a:lnTo>
                  <a:lnTo>
                    <a:pt x="2683" y="134142"/>
                  </a:lnTo>
                  <a:lnTo>
                    <a:pt x="1664" y="121195"/>
                  </a:lnTo>
                  <a:lnTo>
                    <a:pt x="973" y="107287"/>
                  </a:lnTo>
                  <a:lnTo>
                    <a:pt x="509" y="93025"/>
                  </a:lnTo>
                  <a:lnTo>
                    <a:pt x="198" y="78681"/>
                  </a:lnTo>
                  <a:lnTo>
                    <a:pt x="0" y="64371"/>
                  </a:lnTo>
                  <a:lnTo>
                    <a:pt x="206" y="50453"/>
                  </a:lnTo>
                  <a:lnTo>
                    <a:pt x="1410" y="37543"/>
                  </a:lnTo>
                  <a:lnTo>
                    <a:pt x="3860" y="25907"/>
                  </a:lnTo>
                  <a:lnTo>
                    <a:pt x="7642" y="16125"/>
                  </a:lnTo>
                  <a:lnTo>
                    <a:pt x="12856" y="9214"/>
                  </a:lnTo>
                  <a:lnTo>
                    <a:pt x="19394" y="5469"/>
                  </a:lnTo>
                  <a:lnTo>
                    <a:pt x="26698" y="4888"/>
                  </a:lnTo>
                  <a:lnTo>
                    <a:pt x="33898" y="7523"/>
                  </a:lnTo>
                  <a:lnTo>
                    <a:pt x="40515" y="13066"/>
                  </a:lnTo>
                  <a:lnTo>
                    <a:pt x="46598" y="20818"/>
                  </a:lnTo>
                  <a:lnTo>
                    <a:pt x="52523" y="29905"/>
                  </a:lnTo>
                  <a:lnTo>
                    <a:pt x="58543" y="39709"/>
                  </a:lnTo>
                  <a:lnTo>
                    <a:pt x="64587" y="49878"/>
                  </a:lnTo>
                  <a:lnTo>
                    <a:pt x="70353" y="60230"/>
                  </a:lnTo>
                  <a:lnTo>
                    <a:pt x="75668" y="70602"/>
                  </a:lnTo>
                  <a:lnTo>
                    <a:pt x="80037" y="78460"/>
                  </a:lnTo>
                  <a:lnTo>
                    <a:pt x="82775" y="80490"/>
                  </a:lnTo>
                  <a:lnTo>
                    <a:pt x="84052" y="77339"/>
                  </a:lnTo>
                  <a:lnTo>
                    <a:pt x="84482" y="70525"/>
                  </a:lnTo>
                  <a:lnTo>
                    <a:pt x="84691" y="61426"/>
                  </a:lnTo>
                  <a:lnTo>
                    <a:pt x="85233" y="51183"/>
                  </a:lnTo>
                  <a:lnTo>
                    <a:pt x="86358" y="40490"/>
                  </a:lnTo>
                  <a:lnTo>
                    <a:pt x="88405" y="30002"/>
                  </a:lnTo>
                  <a:lnTo>
                    <a:pt x="91899" y="20473"/>
                  </a:lnTo>
                  <a:lnTo>
                    <a:pt x="96983" y="12220"/>
                  </a:lnTo>
                  <a:lnTo>
                    <a:pt x="103326" y="5674"/>
                  </a:lnTo>
                  <a:lnTo>
                    <a:pt x="110338" y="1548"/>
                  </a:lnTo>
                  <a:lnTo>
                    <a:pt x="117609" y="0"/>
                  </a:lnTo>
                  <a:lnTo>
                    <a:pt x="125098" y="890"/>
                  </a:lnTo>
                  <a:lnTo>
                    <a:pt x="133030" y="4063"/>
                  </a:lnTo>
                  <a:lnTo>
                    <a:pt x="141509" y="9197"/>
                  </a:lnTo>
                  <a:lnTo>
                    <a:pt x="150337" y="16047"/>
                  </a:lnTo>
                  <a:lnTo>
                    <a:pt x="159116" y="24531"/>
                  </a:lnTo>
                  <a:lnTo>
                    <a:pt x="167618" y="34455"/>
                  </a:lnTo>
                  <a:lnTo>
                    <a:pt x="175784" y="45539"/>
                  </a:lnTo>
                  <a:lnTo>
                    <a:pt x="183648" y="57503"/>
                  </a:lnTo>
                  <a:lnTo>
                    <a:pt x="191267" y="70110"/>
                  </a:lnTo>
                  <a:lnTo>
                    <a:pt x="198535" y="83339"/>
                  </a:lnTo>
                  <a:lnTo>
                    <a:pt x="205197" y="97357"/>
                  </a:lnTo>
                  <a:lnTo>
                    <a:pt x="211157" y="112188"/>
                  </a:lnTo>
                  <a:lnTo>
                    <a:pt x="216329" y="127545"/>
                  </a:lnTo>
                  <a:lnTo>
                    <a:pt x="221058" y="144738"/>
                  </a:lnTo>
                  <a:lnTo>
                    <a:pt x="225759" y="168631"/>
                  </a:lnTo>
                  <a:lnTo>
                    <a:pt x="231200" y="207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90507" y="1200248"/>
              <a:ext cx="180108" cy="362224"/>
            </a:xfrm>
            <a:custGeom>
              <a:avLst/>
              <a:gdLst/>
              <a:ahLst/>
              <a:cxnLst/>
              <a:rect l="0" t="0" r="0" b="0"/>
              <a:pathLst>
                <a:path w="180108" h="362224">
                  <a:moveTo>
                    <a:pt x="0" y="0"/>
                  </a:moveTo>
                  <a:lnTo>
                    <a:pt x="2868" y="11802"/>
                  </a:lnTo>
                  <a:lnTo>
                    <a:pt x="5009" y="23571"/>
                  </a:lnTo>
                  <a:lnTo>
                    <a:pt x="6617" y="36466"/>
                  </a:lnTo>
                  <a:lnTo>
                    <a:pt x="7970" y="50487"/>
                  </a:lnTo>
                  <a:lnTo>
                    <a:pt x="9467" y="65464"/>
                  </a:lnTo>
                  <a:lnTo>
                    <a:pt x="11318" y="81177"/>
                  </a:lnTo>
                  <a:lnTo>
                    <a:pt x="13558" y="97107"/>
                  </a:lnTo>
                  <a:lnTo>
                    <a:pt x="16139" y="112483"/>
                  </a:lnTo>
                  <a:lnTo>
                    <a:pt x="18988" y="126941"/>
                  </a:lnTo>
                  <a:lnTo>
                    <a:pt x="22037" y="140951"/>
                  </a:lnTo>
                  <a:lnTo>
                    <a:pt x="25230" y="155577"/>
                  </a:lnTo>
                  <a:lnTo>
                    <a:pt x="28518" y="171389"/>
                  </a:lnTo>
                  <a:lnTo>
                    <a:pt x="31709" y="188453"/>
                  </a:lnTo>
                  <a:lnTo>
                    <a:pt x="34471" y="206599"/>
                  </a:lnTo>
                  <a:lnTo>
                    <a:pt x="36665" y="225577"/>
                  </a:lnTo>
                  <a:lnTo>
                    <a:pt x="38478" y="244678"/>
                  </a:lnTo>
                  <a:lnTo>
                    <a:pt x="40309" y="262801"/>
                  </a:lnTo>
                  <a:lnTo>
                    <a:pt x="42382" y="279401"/>
                  </a:lnTo>
                  <a:lnTo>
                    <a:pt x="44250" y="293657"/>
                  </a:lnTo>
                  <a:lnTo>
                    <a:pt x="44427" y="304102"/>
                  </a:lnTo>
                  <a:lnTo>
                    <a:pt x="42714" y="309064"/>
                  </a:lnTo>
                  <a:lnTo>
                    <a:pt x="41077" y="308235"/>
                  </a:lnTo>
                  <a:lnTo>
                    <a:pt x="40568" y="303674"/>
                  </a:lnTo>
                  <a:lnTo>
                    <a:pt x="41206" y="296511"/>
                  </a:lnTo>
                  <a:lnTo>
                    <a:pt x="42732" y="287396"/>
                  </a:lnTo>
                  <a:lnTo>
                    <a:pt x="44891" y="276988"/>
                  </a:lnTo>
                  <a:lnTo>
                    <a:pt x="47487" y="265995"/>
                  </a:lnTo>
                  <a:lnTo>
                    <a:pt x="50390" y="254862"/>
                  </a:lnTo>
                  <a:lnTo>
                    <a:pt x="53832" y="244113"/>
                  </a:lnTo>
                  <a:lnTo>
                    <a:pt x="58361" y="234425"/>
                  </a:lnTo>
                  <a:lnTo>
                    <a:pt x="64197" y="226077"/>
                  </a:lnTo>
                  <a:lnTo>
                    <a:pt x="71407" y="219643"/>
                  </a:lnTo>
                  <a:lnTo>
                    <a:pt x="80074" y="216125"/>
                  </a:lnTo>
                  <a:lnTo>
                    <a:pt x="90084" y="215800"/>
                  </a:lnTo>
                  <a:lnTo>
                    <a:pt x="100874" y="218327"/>
                  </a:lnTo>
                  <a:lnTo>
                    <a:pt x="111568" y="223137"/>
                  </a:lnTo>
                  <a:lnTo>
                    <a:pt x="121679" y="229657"/>
                  </a:lnTo>
                  <a:lnTo>
                    <a:pt x="131092" y="237250"/>
                  </a:lnTo>
                  <a:lnTo>
                    <a:pt x="139873" y="245242"/>
                  </a:lnTo>
                  <a:lnTo>
                    <a:pt x="148145" y="253240"/>
                  </a:lnTo>
                  <a:lnTo>
                    <a:pt x="155871" y="261250"/>
                  </a:lnTo>
                  <a:lnTo>
                    <a:pt x="162849" y="269547"/>
                  </a:lnTo>
                  <a:lnTo>
                    <a:pt x="169020" y="278282"/>
                  </a:lnTo>
                  <a:lnTo>
                    <a:pt x="174150" y="287455"/>
                  </a:lnTo>
                  <a:lnTo>
                    <a:pt x="177765" y="297001"/>
                  </a:lnTo>
                  <a:lnTo>
                    <a:pt x="179745" y="306829"/>
                  </a:lnTo>
                  <a:lnTo>
                    <a:pt x="180107" y="316702"/>
                  </a:lnTo>
                  <a:lnTo>
                    <a:pt x="178838" y="326250"/>
                  </a:lnTo>
                  <a:lnTo>
                    <a:pt x="176086" y="335290"/>
                  </a:lnTo>
                  <a:lnTo>
                    <a:pt x="171800" y="343494"/>
                  </a:lnTo>
                  <a:lnTo>
                    <a:pt x="165650" y="350327"/>
                  </a:lnTo>
                  <a:lnTo>
                    <a:pt x="157629" y="355619"/>
                  </a:lnTo>
                  <a:lnTo>
                    <a:pt x="148160" y="359359"/>
                  </a:lnTo>
                  <a:lnTo>
                    <a:pt x="137895" y="361510"/>
                  </a:lnTo>
                  <a:lnTo>
                    <a:pt x="127299" y="362223"/>
                  </a:lnTo>
                  <a:lnTo>
                    <a:pt x="116867" y="361919"/>
                  </a:lnTo>
                  <a:lnTo>
                    <a:pt x="106081" y="361167"/>
                  </a:lnTo>
                  <a:lnTo>
                    <a:pt x="92886" y="359907"/>
                  </a:lnTo>
                  <a:lnTo>
                    <a:pt x="7370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58964" y="1417304"/>
              <a:ext cx="201647" cy="144541"/>
            </a:xfrm>
            <a:custGeom>
              <a:avLst/>
              <a:gdLst/>
              <a:ahLst/>
              <a:cxnLst/>
              <a:rect l="0" t="0" r="0" b="0"/>
              <a:pathLst>
                <a:path w="201647" h="144541">
                  <a:moveTo>
                    <a:pt x="0" y="88271"/>
                  </a:moveTo>
                  <a:lnTo>
                    <a:pt x="11802" y="88271"/>
                  </a:lnTo>
                  <a:lnTo>
                    <a:pt x="23571" y="88271"/>
                  </a:lnTo>
                  <a:lnTo>
                    <a:pt x="36466" y="88271"/>
                  </a:lnTo>
                  <a:lnTo>
                    <a:pt x="50487" y="88271"/>
                  </a:lnTo>
                  <a:lnTo>
                    <a:pt x="65463" y="88271"/>
                  </a:lnTo>
                  <a:lnTo>
                    <a:pt x="81181" y="88266"/>
                  </a:lnTo>
                  <a:lnTo>
                    <a:pt x="97284" y="88093"/>
                  </a:lnTo>
                  <a:lnTo>
                    <a:pt x="113308" y="87445"/>
                  </a:lnTo>
                  <a:lnTo>
                    <a:pt x="128996" y="86187"/>
                  </a:lnTo>
                  <a:lnTo>
                    <a:pt x="143968" y="84189"/>
                  </a:lnTo>
                  <a:lnTo>
                    <a:pt x="157649" y="81244"/>
                  </a:lnTo>
                  <a:lnTo>
                    <a:pt x="169842" y="77326"/>
                  </a:lnTo>
                  <a:lnTo>
                    <a:pt x="180351" y="72236"/>
                  </a:lnTo>
                  <a:lnTo>
                    <a:pt x="188822" y="65538"/>
                  </a:lnTo>
                  <a:lnTo>
                    <a:pt x="195252" y="57151"/>
                  </a:lnTo>
                  <a:lnTo>
                    <a:pt x="199606" y="47604"/>
                  </a:lnTo>
                  <a:lnTo>
                    <a:pt x="201646" y="37819"/>
                  </a:lnTo>
                  <a:lnTo>
                    <a:pt x="201456" y="28363"/>
                  </a:lnTo>
                  <a:lnTo>
                    <a:pt x="199060" y="19747"/>
                  </a:lnTo>
                  <a:lnTo>
                    <a:pt x="194262" y="12572"/>
                  </a:lnTo>
                  <a:lnTo>
                    <a:pt x="187187" y="7018"/>
                  </a:lnTo>
                  <a:lnTo>
                    <a:pt x="178372" y="3086"/>
                  </a:lnTo>
                  <a:lnTo>
                    <a:pt x="168554" y="798"/>
                  </a:lnTo>
                  <a:lnTo>
                    <a:pt x="158257" y="0"/>
                  </a:lnTo>
                  <a:lnTo>
                    <a:pt x="147923" y="578"/>
                  </a:lnTo>
                  <a:lnTo>
                    <a:pt x="137991" y="2552"/>
                  </a:lnTo>
                  <a:lnTo>
                    <a:pt x="128654" y="5807"/>
                  </a:lnTo>
                  <a:lnTo>
                    <a:pt x="120063" y="10279"/>
                  </a:lnTo>
                  <a:lnTo>
                    <a:pt x="112431" y="16028"/>
                  </a:lnTo>
                  <a:lnTo>
                    <a:pt x="105785" y="22975"/>
                  </a:lnTo>
                  <a:lnTo>
                    <a:pt x="100320" y="31080"/>
                  </a:lnTo>
                  <a:lnTo>
                    <a:pt x="96471" y="40423"/>
                  </a:lnTo>
                  <a:lnTo>
                    <a:pt x="94331" y="50927"/>
                  </a:lnTo>
                  <a:lnTo>
                    <a:pt x="93859" y="62234"/>
                  </a:lnTo>
                  <a:lnTo>
                    <a:pt x="95055" y="73816"/>
                  </a:lnTo>
                  <a:lnTo>
                    <a:pt x="97751" y="85339"/>
                  </a:lnTo>
                  <a:lnTo>
                    <a:pt x="101831" y="96516"/>
                  </a:lnTo>
                  <a:lnTo>
                    <a:pt x="107310" y="107022"/>
                  </a:lnTo>
                  <a:lnTo>
                    <a:pt x="114072" y="116743"/>
                  </a:lnTo>
                  <a:lnTo>
                    <a:pt x="122052" y="125424"/>
                  </a:lnTo>
                  <a:lnTo>
                    <a:pt x="131309" y="132584"/>
                  </a:lnTo>
                  <a:lnTo>
                    <a:pt x="141747" y="138100"/>
                  </a:lnTo>
                  <a:lnTo>
                    <a:pt x="152743" y="141971"/>
                  </a:lnTo>
                  <a:lnTo>
                    <a:pt x="164425" y="144419"/>
                  </a:lnTo>
                  <a:lnTo>
                    <a:pt x="178934" y="144540"/>
                  </a:lnTo>
                  <a:lnTo>
                    <a:pt x="200041" y="140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12585" y="1389761"/>
              <a:ext cx="146463" cy="106493"/>
            </a:xfrm>
            <a:custGeom>
              <a:avLst/>
              <a:gdLst/>
              <a:ahLst/>
              <a:cxnLst/>
              <a:rect l="0" t="0" r="0" b="0"/>
              <a:pathLst>
                <a:path w="146463" h="106493">
                  <a:moveTo>
                    <a:pt x="20120" y="73700"/>
                  </a:moveTo>
                  <a:lnTo>
                    <a:pt x="23053" y="82501"/>
                  </a:lnTo>
                  <a:lnTo>
                    <a:pt x="25836" y="90848"/>
                  </a:lnTo>
                  <a:lnTo>
                    <a:pt x="28705" y="99470"/>
                  </a:lnTo>
                  <a:lnTo>
                    <a:pt x="30621" y="105736"/>
                  </a:lnTo>
                  <a:lnTo>
                    <a:pt x="30225" y="106492"/>
                  </a:lnTo>
                  <a:lnTo>
                    <a:pt x="27835" y="103081"/>
                  </a:lnTo>
                  <a:lnTo>
                    <a:pt x="24000" y="97052"/>
                  </a:lnTo>
                  <a:lnTo>
                    <a:pt x="19150" y="89395"/>
                  </a:lnTo>
                  <a:lnTo>
                    <a:pt x="13615" y="80717"/>
                  </a:lnTo>
                  <a:lnTo>
                    <a:pt x="8106" y="71390"/>
                  </a:lnTo>
                  <a:lnTo>
                    <a:pt x="3700" y="61647"/>
                  </a:lnTo>
                  <a:lnTo>
                    <a:pt x="897" y="51643"/>
                  </a:lnTo>
                  <a:lnTo>
                    <a:pt x="0" y="41800"/>
                  </a:lnTo>
                  <a:lnTo>
                    <a:pt x="1367" y="32793"/>
                  </a:lnTo>
                  <a:lnTo>
                    <a:pt x="4961" y="24929"/>
                  </a:lnTo>
                  <a:lnTo>
                    <a:pt x="10610" y="18496"/>
                  </a:lnTo>
                  <a:lnTo>
                    <a:pt x="18206" y="13923"/>
                  </a:lnTo>
                  <a:lnTo>
                    <a:pt x="27494" y="11252"/>
                  </a:lnTo>
                  <a:lnTo>
                    <a:pt x="38134" y="10067"/>
                  </a:lnTo>
                  <a:lnTo>
                    <a:pt x="49790" y="9712"/>
                  </a:lnTo>
                  <a:lnTo>
                    <a:pt x="62178" y="9719"/>
                  </a:lnTo>
                  <a:lnTo>
                    <a:pt x="74918" y="9684"/>
                  </a:lnTo>
                  <a:lnTo>
                    <a:pt x="87544" y="9193"/>
                  </a:lnTo>
                  <a:lnTo>
                    <a:pt x="99798" y="8082"/>
                  </a:lnTo>
                  <a:lnTo>
                    <a:pt x="111184" y="6530"/>
                  </a:lnTo>
                  <a:lnTo>
                    <a:pt x="121985" y="4795"/>
                  </a:lnTo>
                  <a:lnTo>
                    <a:pt x="133147" y="2724"/>
                  </a:lnTo>
                  <a:lnTo>
                    <a:pt x="1464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64290" y="1200248"/>
              <a:ext cx="191804" cy="463255"/>
            </a:xfrm>
            <a:custGeom>
              <a:avLst/>
              <a:gdLst/>
              <a:ahLst/>
              <a:cxnLst/>
              <a:rect l="0" t="0" r="0" b="0"/>
              <a:pathLst>
                <a:path w="191804" h="463255">
                  <a:moveTo>
                    <a:pt x="0" y="0"/>
                  </a:moveTo>
                  <a:lnTo>
                    <a:pt x="8734" y="8734"/>
                  </a:lnTo>
                  <a:lnTo>
                    <a:pt x="16440" y="16441"/>
                  </a:lnTo>
                  <a:lnTo>
                    <a:pt x="23843" y="23843"/>
                  </a:lnTo>
                  <a:lnTo>
                    <a:pt x="31104" y="31104"/>
                  </a:lnTo>
                  <a:lnTo>
                    <a:pt x="38283" y="38283"/>
                  </a:lnTo>
                  <a:lnTo>
                    <a:pt x="45408" y="45413"/>
                  </a:lnTo>
                  <a:lnTo>
                    <a:pt x="52499" y="52676"/>
                  </a:lnTo>
                  <a:lnTo>
                    <a:pt x="59565" y="60391"/>
                  </a:lnTo>
                  <a:lnTo>
                    <a:pt x="66616" y="68691"/>
                  </a:lnTo>
                  <a:lnTo>
                    <a:pt x="73656" y="77384"/>
                  </a:lnTo>
                  <a:lnTo>
                    <a:pt x="80690" y="86065"/>
                  </a:lnTo>
                  <a:lnTo>
                    <a:pt x="87718" y="94497"/>
                  </a:lnTo>
                  <a:lnTo>
                    <a:pt x="94743" y="102615"/>
                  </a:lnTo>
                  <a:lnTo>
                    <a:pt x="101767" y="110446"/>
                  </a:lnTo>
                  <a:lnTo>
                    <a:pt x="108789" y="118050"/>
                  </a:lnTo>
                  <a:lnTo>
                    <a:pt x="115810" y="125649"/>
                  </a:lnTo>
                  <a:lnTo>
                    <a:pt x="122830" y="133597"/>
                  </a:lnTo>
                  <a:lnTo>
                    <a:pt x="129850" y="142057"/>
                  </a:lnTo>
                  <a:lnTo>
                    <a:pt x="136869" y="150859"/>
                  </a:lnTo>
                  <a:lnTo>
                    <a:pt x="143889" y="159614"/>
                  </a:lnTo>
                  <a:lnTo>
                    <a:pt x="150903" y="168100"/>
                  </a:lnTo>
                  <a:lnTo>
                    <a:pt x="157750" y="176424"/>
                  </a:lnTo>
                  <a:lnTo>
                    <a:pt x="164121" y="184926"/>
                  </a:lnTo>
                  <a:lnTo>
                    <a:pt x="169886" y="193803"/>
                  </a:lnTo>
                  <a:lnTo>
                    <a:pt x="175079" y="203410"/>
                  </a:lnTo>
                  <a:lnTo>
                    <a:pt x="179802" y="214310"/>
                  </a:lnTo>
                  <a:lnTo>
                    <a:pt x="184156" y="226683"/>
                  </a:lnTo>
                  <a:lnTo>
                    <a:pt x="187911" y="240232"/>
                  </a:lnTo>
                  <a:lnTo>
                    <a:pt x="190529" y="254391"/>
                  </a:lnTo>
                  <a:lnTo>
                    <a:pt x="191803" y="268763"/>
                  </a:lnTo>
                  <a:lnTo>
                    <a:pt x="191675" y="283157"/>
                  </a:lnTo>
                  <a:lnTo>
                    <a:pt x="190069" y="297500"/>
                  </a:lnTo>
                  <a:lnTo>
                    <a:pt x="187097" y="311770"/>
                  </a:lnTo>
                  <a:lnTo>
                    <a:pt x="183001" y="325809"/>
                  </a:lnTo>
                  <a:lnTo>
                    <a:pt x="178043" y="339323"/>
                  </a:lnTo>
                  <a:lnTo>
                    <a:pt x="172453" y="352190"/>
                  </a:lnTo>
                  <a:lnTo>
                    <a:pt x="166415" y="364290"/>
                  </a:lnTo>
                  <a:lnTo>
                    <a:pt x="160063" y="375424"/>
                  </a:lnTo>
                  <a:lnTo>
                    <a:pt x="153486" y="385581"/>
                  </a:lnTo>
                  <a:lnTo>
                    <a:pt x="146426" y="394894"/>
                  </a:lnTo>
                  <a:lnTo>
                    <a:pt x="138315" y="403543"/>
                  </a:lnTo>
                  <a:lnTo>
                    <a:pt x="128940" y="411700"/>
                  </a:lnTo>
                  <a:lnTo>
                    <a:pt x="118810" y="419585"/>
                  </a:lnTo>
                  <a:lnTo>
                    <a:pt x="107876" y="428459"/>
                  </a:lnTo>
                  <a:lnTo>
                    <a:pt x="94059" y="441339"/>
                  </a:lnTo>
                  <a:lnTo>
                    <a:pt x="7369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22932" y="1368704"/>
              <a:ext cx="25670" cy="189514"/>
            </a:xfrm>
            <a:custGeom>
              <a:avLst/>
              <a:gdLst/>
              <a:ahLst/>
              <a:cxnLst/>
              <a:rect l="0" t="0" r="0" b="0"/>
              <a:pathLst>
                <a:path w="25670" h="189514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6" y="56329"/>
                  </a:lnTo>
                  <a:lnTo>
                    <a:pt x="3003" y="67996"/>
                  </a:lnTo>
                  <a:lnTo>
                    <a:pt x="4177" y="79818"/>
                  </a:lnTo>
                  <a:lnTo>
                    <a:pt x="5811" y="91512"/>
                  </a:lnTo>
                  <a:lnTo>
                    <a:pt x="7739" y="103142"/>
                  </a:lnTo>
                  <a:lnTo>
                    <a:pt x="9579" y="115015"/>
                  </a:lnTo>
                  <a:lnTo>
                    <a:pt x="11119" y="127287"/>
                  </a:lnTo>
                  <a:lnTo>
                    <a:pt x="12506" y="139552"/>
                  </a:lnTo>
                  <a:lnTo>
                    <a:pt x="14406" y="152240"/>
                  </a:lnTo>
                  <a:lnTo>
                    <a:pt x="18101" y="167586"/>
                  </a:lnTo>
                  <a:lnTo>
                    <a:pt x="2566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27544" y="123183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97302" y="1312663"/>
              <a:ext cx="172406" cy="215099"/>
            </a:xfrm>
            <a:custGeom>
              <a:avLst/>
              <a:gdLst/>
              <a:ahLst/>
              <a:cxnLst/>
              <a:rect l="0" t="0" r="0" b="0"/>
              <a:pathLst>
                <a:path w="172406" h="215099">
                  <a:moveTo>
                    <a:pt x="151340" y="13927"/>
                  </a:moveTo>
                  <a:lnTo>
                    <a:pt x="139605" y="10993"/>
                  </a:lnTo>
                  <a:lnTo>
                    <a:pt x="128476" y="8211"/>
                  </a:lnTo>
                  <a:lnTo>
                    <a:pt x="116883" y="5321"/>
                  </a:lnTo>
                  <a:lnTo>
                    <a:pt x="104894" y="2626"/>
                  </a:lnTo>
                  <a:lnTo>
                    <a:pt x="92882" y="758"/>
                  </a:lnTo>
                  <a:lnTo>
                    <a:pt x="81080" y="0"/>
                  </a:lnTo>
                  <a:lnTo>
                    <a:pt x="69553" y="313"/>
                  </a:lnTo>
                  <a:lnTo>
                    <a:pt x="58284" y="1515"/>
                  </a:lnTo>
                  <a:lnTo>
                    <a:pt x="47230" y="3403"/>
                  </a:lnTo>
                  <a:lnTo>
                    <a:pt x="36502" y="5958"/>
                  </a:lnTo>
                  <a:lnTo>
                    <a:pt x="26365" y="9342"/>
                  </a:lnTo>
                  <a:lnTo>
                    <a:pt x="16932" y="13579"/>
                  </a:lnTo>
                  <a:lnTo>
                    <a:pt x="8801" y="18558"/>
                  </a:lnTo>
                  <a:lnTo>
                    <a:pt x="3081" y="24125"/>
                  </a:lnTo>
                  <a:lnTo>
                    <a:pt x="172" y="30124"/>
                  </a:lnTo>
                  <a:lnTo>
                    <a:pt x="0" y="36272"/>
                  </a:lnTo>
                  <a:lnTo>
                    <a:pt x="2386" y="42165"/>
                  </a:lnTo>
                  <a:lnTo>
                    <a:pt x="6952" y="47607"/>
                  </a:lnTo>
                  <a:lnTo>
                    <a:pt x="13235" y="52582"/>
                  </a:lnTo>
                  <a:lnTo>
                    <a:pt x="20798" y="57157"/>
                  </a:lnTo>
                  <a:lnTo>
                    <a:pt x="29287" y="61422"/>
                  </a:lnTo>
                  <a:lnTo>
                    <a:pt x="38592" y="65456"/>
                  </a:lnTo>
                  <a:lnTo>
                    <a:pt x="48822" y="69326"/>
                  </a:lnTo>
                  <a:lnTo>
                    <a:pt x="59960" y="73086"/>
                  </a:lnTo>
                  <a:lnTo>
                    <a:pt x="71712" y="76935"/>
                  </a:lnTo>
                  <a:lnTo>
                    <a:pt x="83600" y="81205"/>
                  </a:lnTo>
                  <a:lnTo>
                    <a:pt x="95333" y="86043"/>
                  </a:lnTo>
                  <a:lnTo>
                    <a:pt x="106652" y="91429"/>
                  </a:lnTo>
                  <a:lnTo>
                    <a:pt x="117253" y="97269"/>
                  </a:lnTo>
                  <a:lnTo>
                    <a:pt x="127044" y="103462"/>
                  </a:lnTo>
                  <a:lnTo>
                    <a:pt x="135941" y="110078"/>
                  </a:lnTo>
                  <a:lnTo>
                    <a:pt x="143778" y="117350"/>
                  </a:lnTo>
                  <a:lnTo>
                    <a:pt x="150571" y="125353"/>
                  </a:lnTo>
                  <a:lnTo>
                    <a:pt x="156474" y="134016"/>
                  </a:lnTo>
                  <a:lnTo>
                    <a:pt x="161682" y="143209"/>
                  </a:lnTo>
                  <a:lnTo>
                    <a:pt x="166360" y="152798"/>
                  </a:lnTo>
                  <a:lnTo>
                    <a:pt x="170165" y="162507"/>
                  </a:lnTo>
                  <a:lnTo>
                    <a:pt x="172284" y="171945"/>
                  </a:lnTo>
                  <a:lnTo>
                    <a:pt x="172405" y="180915"/>
                  </a:lnTo>
                  <a:lnTo>
                    <a:pt x="170519" y="189243"/>
                  </a:lnTo>
                  <a:lnTo>
                    <a:pt x="166661" y="196690"/>
                  </a:lnTo>
                  <a:lnTo>
                    <a:pt x="161064" y="203209"/>
                  </a:lnTo>
                  <a:lnTo>
                    <a:pt x="154070" y="208586"/>
                  </a:lnTo>
                  <a:lnTo>
                    <a:pt x="146021" y="212376"/>
                  </a:lnTo>
                  <a:lnTo>
                    <a:pt x="137206" y="214481"/>
                  </a:lnTo>
                  <a:lnTo>
                    <a:pt x="127850" y="215098"/>
                  </a:lnTo>
                  <a:lnTo>
                    <a:pt x="118118" y="214533"/>
                  </a:lnTo>
                  <a:lnTo>
                    <a:pt x="108133" y="213082"/>
                  </a:lnTo>
                  <a:lnTo>
                    <a:pt x="98045" y="210953"/>
                  </a:lnTo>
                  <a:lnTo>
                    <a:pt x="86852" y="207953"/>
                  </a:lnTo>
                  <a:lnTo>
                    <a:pt x="71333" y="202705"/>
                  </a:lnTo>
                  <a:lnTo>
                    <a:pt x="46055" y="192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95483" y="1368704"/>
              <a:ext cx="105887" cy="155764"/>
            </a:xfrm>
            <a:custGeom>
              <a:avLst/>
              <a:gdLst/>
              <a:ahLst/>
              <a:cxnLst/>
              <a:rect l="0" t="0" r="0" b="0"/>
              <a:pathLst>
                <a:path w="105887" h="155764">
                  <a:moveTo>
                    <a:pt x="600" y="52643"/>
                  </a:moveTo>
                  <a:lnTo>
                    <a:pt x="3534" y="61444"/>
                  </a:lnTo>
                  <a:lnTo>
                    <a:pt x="6315" y="69791"/>
                  </a:lnTo>
                  <a:lnTo>
                    <a:pt x="9216" y="78494"/>
                  </a:lnTo>
                  <a:lnTo>
                    <a:pt x="12256" y="87788"/>
                  </a:lnTo>
                  <a:lnTo>
                    <a:pt x="15421" y="97931"/>
                  </a:lnTo>
                  <a:lnTo>
                    <a:pt x="18685" y="108972"/>
                  </a:lnTo>
                  <a:lnTo>
                    <a:pt x="22023" y="120638"/>
                  </a:lnTo>
                  <a:lnTo>
                    <a:pt x="25415" y="132460"/>
                  </a:lnTo>
                  <a:lnTo>
                    <a:pt x="28814" y="144078"/>
                  </a:lnTo>
                  <a:lnTo>
                    <a:pt x="31182" y="152888"/>
                  </a:lnTo>
                  <a:lnTo>
                    <a:pt x="31162" y="155763"/>
                  </a:lnTo>
                  <a:lnTo>
                    <a:pt x="29025" y="153750"/>
                  </a:lnTo>
                  <a:lnTo>
                    <a:pt x="25511" y="148376"/>
                  </a:lnTo>
                  <a:lnTo>
                    <a:pt x="21395" y="140544"/>
                  </a:lnTo>
                  <a:lnTo>
                    <a:pt x="17147" y="130882"/>
                  </a:lnTo>
                  <a:lnTo>
                    <a:pt x="12973" y="119886"/>
                  </a:lnTo>
                  <a:lnTo>
                    <a:pt x="8933" y="107939"/>
                  </a:lnTo>
                  <a:lnTo>
                    <a:pt x="5042" y="95330"/>
                  </a:lnTo>
                  <a:lnTo>
                    <a:pt x="1765" y="82430"/>
                  </a:lnTo>
                  <a:lnTo>
                    <a:pt x="0" y="69692"/>
                  </a:lnTo>
                  <a:lnTo>
                    <a:pt x="116" y="57354"/>
                  </a:lnTo>
                  <a:lnTo>
                    <a:pt x="2160" y="45781"/>
                  </a:lnTo>
                  <a:lnTo>
                    <a:pt x="6124" y="35533"/>
                  </a:lnTo>
                  <a:lnTo>
                    <a:pt x="11797" y="26793"/>
                  </a:lnTo>
                  <a:lnTo>
                    <a:pt x="19010" y="19585"/>
                  </a:lnTo>
                  <a:lnTo>
                    <a:pt x="27740" y="13952"/>
                  </a:lnTo>
                  <a:lnTo>
                    <a:pt x="37820" y="9753"/>
                  </a:lnTo>
                  <a:lnTo>
                    <a:pt x="48770" y="6720"/>
                  </a:lnTo>
                  <a:lnTo>
                    <a:pt x="61160" y="4256"/>
                  </a:lnTo>
                  <a:lnTo>
                    <a:pt x="78309" y="2140"/>
                  </a:lnTo>
                  <a:lnTo>
                    <a:pt x="1058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64538" y="1359748"/>
              <a:ext cx="168458" cy="171063"/>
            </a:xfrm>
            <a:custGeom>
              <a:avLst/>
              <a:gdLst/>
              <a:ahLst/>
              <a:cxnLst/>
              <a:rect l="0" t="0" r="0" b="0"/>
              <a:pathLst>
                <a:path w="168458" h="171063">
                  <a:moveTo>
                    <a:pt x="0" y="40542"/>
                  </a:moveTo>
                  <a:lnTo>
                    <a:pt x="5934" y="46409"/>
                  </a:lnTo>
                  <a:lnTo>
                    <a:pt x="12139" y="51974"/>
                  </a:lnTo>
                  <a:lnTo>
                    <a:pt x="19235" y="57768"/>
                  </a:lnTo>
                  <a:lnTo>
                    <a:pt x="27176" y="63676"/>
                  </a:lnTo>
                  <a:lnTo>
                    <a:pt x="35822" y="69358"/>
                  </a:lnTo>
                  <a:lnTo>
                    <a:pt x="45017" y="74623"/>
                  </a:lnTo>
                  <a:lnTo>
                    <a:pt x="54616" y="79128"/>
                  </a:lnTo>
                  <a:lnTo>
                    <a:pt x="64507" y="82318"/>
                  </a:lnTo>
                  <a:lnTo>
                    <a:pt x="74595" y="84008"/>
                  </a:lnTo>
                  <a:lnTo>
                    <a:pt x="84656" y="84175"/>
                  </a:lnTo>
                  <a:lnTo>
                    <a:pt x="94337" y="82775"/>
                  </a:lnTo>
                  <a:lnTo>
                    <a:pt x="103465" y="79940"/>
                  </a:lnTo>
                  <a:lnTo>
                    <a:pt x="111559" y="75767"/>
                  </a:lnTo>
                  <a:lnTo>
                    <a:pt x="117785" y="70226"/>
                  </a:lnTo>
                  <a:lnTo>
                    <a:pt x="121854" y="63432"/>
                  </a:lnTo>
                  <a:lnTo>
                    <a:pt x="123788" y="55771"/>
                  </a:lnTo>
                  <a:lnTo>
                    <a:pt x="123656" y="47790"/>
                  </a:lnTo>
                  <a:lnTo>
                    <a:pt x="121712" y="39834"/>
                  </a:lnTo>
                  <a:lnTo>
                    <a:pt x="118156" y="32035"/>
                  </a:lnTo>
                  <a:lnTo>
                    <a:pt x="113037" y="24418"/>
                  </a:lnTo>
                  <a:lnTo>
                    <a:pt x="106524" y="16976"/>
                  </a:lnTo>
                  <a:lnTo>
                    <a:pt x="98884" y="10165"/>
                  </a:lnTo>
                  <a:lnTo>
                    <a:pt x="90387" y="4875"/>
                  </a:lnTo>
                  <a:lnTo>
                    <a:pt x="81269" y="1471"/>
                  </a:lnTo>
                  <a:lnTo>
                    <a:pt x="71877" y="0"/>
                  </a:lnTo>
                  <a:lnTo>
                    <a:pt x="62652" y="450"/>
                  </a:lnTo>
                  <a:lnTo>
                    <a:pt x="53819" y="2610"/>
                  </a:lnTo>
                  <a:lnTo>
                    <a:pt x="45413" y="6313"/>
                  </a:lnTo>
                  <a:lnTo>
                    <a:pt x="37381" y="11532"/>
                  </a:lnTo>
                  <a:lnTo>
                    <a:pt x="29652" y="18115"/>
                  </a:lnTo>
                  <a:lnTo>
                    <a:pt x="22478" y="25973"/>
                  </a:lnTo>
                  <a:lnTo>
                    <a:pt x="16410" y="35149"/>
                  </a:lnTo>
                  <a:lnTo>
                    <a:pt x="11666" y="45540"/>
                  </a:lnTo>
                  <a:lnTo>
                    <a:pt x="8312" y="56772"/>
                  </a:lnTo>
                  <a:lnTo>
                    <a:pt x="6428" y="68302"/>
                  </a:lnTo>
                  <a:lnTo>
                    <a:pt x="5902" y="79797"/>
                  </a:lnTo>
                  <a:lnTo>
                    <a:pt x="6497" y="91124"/>
                  </a:lnTo>
                  <a:lnTo>
                    <a:pt x="7950" y="102263"/>
                  </a:lnTo>
                  <a:lnTo>
                    <a:pt x="10043" y="113232"/>
                  </a:lnTo>
                  <a:lnTo>
                    <a:pt x="12921" y="123904"/>
                  </a:lnTo>
                  <a:lnTo>
                    <a:pt x="17061" y="134005"/>
                  </a:lnTo>
                  <a:lnTo>
                    <a:pt x="22635" y="143422"/>
                  </a:lnTo>
                  <a:lnTo>
                    <a:pt x="29838" y="151883"/>
                  </a:lnTo>
                  <a:lnTo>
                    <a:pt x="39033" y="158888"/>
                  </a:lnTo>
                  <a:lnTo>
                    <a:pt x="50220" y="164297"/>
                  </a:lnTo>
                  <a:lnTo>
                    <a:pt x="62952" y="168115"/>
                  </a:lnTo>
                  <a:lnTo>
                    <a:pt x="76555" y="170319"/>
                  </a:lnTo>
                  <a:lnTo>
                    <a:pt x="90541" y="171062"/>
                  </a:lnTo>
                  <a:lnTo>
                    <a:pt x="104443" y="170580"/>
                  </a:lnTo>
                  <a:lnTo>
                    <a:pt x="119290" y="168945"/>
                  </a:lnTo>
                  <a:lnTo>
                    <a:pt x="138615" y="164901"/>
                  </a:lnTo>
                  <a:lnTo>
                    <a:pt x="168457" y="156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48124" y="1126549"/>
              <a:ext cx="37514" cy="421141"/>
            </a:xfrm>
            <a:custGeom>
              <a:avLst/>
              <a:gdLst/>
              <a:ahLst/>
              <a:cxnLst/>
              <a:rect l="0" t="0" r="0" b="0"/>
              <a:pathLst>
                <a:path w="37514" h="421141">
                  <a:moveTo>
                    <a:pt x="16456" y="0"/>
                  </a:moveTo>
                  <a:lnTo>
                    <a:pt x="10722" y="8868"/>
                  </a:lnTo>
                  <a:lnTo>
                    <a:pt x="6439" y="17855"/>
                  </a:lnTo>
                  <a:lnTo>
                    <a:pt x="3237" y="27859"/>
                  </a:lnTo>
                  <a:lnTo>
                    <a:pt x="1048" y="39186"/>
                  </a:lnTo>
                  <a:lnTo>
                    <a:pt x="0" y="52294"/>
                  </a:lnTo>
                  <a:lnTo>
                    <a:pt x="53" y="67263"/>
                  </a:lnTo>
                  <a:lnTo>
                    <a:pt x="878" y="84025"/>
                  </a:lnTo>
                  <a:lnTo>
                    <a:pt x="1957" y="102547"/>
                  </a:lnTo>
                  <a:lnTo>
                    <a:pt x="2977" y="122634"/>
                  </a:lnTo>
                  <a:lnTo>
                    <a:pt x="3981" y="143985"/>
                  </a:lnTo>
                  <a:lnTo>
                    <a:pt x="5260" y="166292"/>
                  </a:lnTo>
                  <a:lnTo>
                    <a:pt x="6969" y="189291"/>
                  </a:lnTo>
                  <a:lnTo>
                    <a:pt x="8947" y="212614"/>
                  </a:lnTo>
                  <a:lnTo>
                    <a:pt x="10823" y="235805"/>
                  </a:lnTo>
                  <a:lnTo>
                    <a:pt x="12385" y="258613"/>
                  </a:lnTo>
                  <a:lnTo>
                    <a:pt x="13757" y="280505"/>
                  </a:lnTo>
                  <a:lnTo>
                    <a:pt x="15284" y="300607"/>
                  </a:lnTo>
                  <a:lnTo>
                    <a:pt x="17165" y="318609"/>
                  </a:lnTo>
                  <a:lnTo>
                    <a:pt x="19428" y="334681"/>
                  </a:lnTo>
                  <a:lnTo>
                    <a:pt x="22025" y="349186"/>
                  </a:lnTo>
                  <a:lnTo>
                    <a:pt x="24882" y="362497"/>
                  </a:lnTo>
                  <a:lnTo>
                    <a:pt x="27779" y="374679"/>
                  </a:lnTo>
                  <a:lnTo>
                    <a:pt x="30643" y="386788"/>
                  </a:lnTo>
                  <a:lnTo>
                    <a:pt x="33726" y="401015"/>
                  </a:lnTo>
                  <a:lnTo>
                    <a:pt x="3751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29183" y="1389559"/>
              <a:ext cx="230196" cy="137074"/>
            </a:xfrm>
            <a:custGeom>
              <a:avLst/>
              <a:gdLst/>
              <a:ahLst/>
              <a:cxnLst/>
              <a:rect l="0" t="0" r="0" b="0"/>
              <a:pathLst>
                <a:path w="230196" h="137074">
                  <a:moveTo>
                    <a:pt x="103853" y="84430"/>
                  </a:moveTo>
                  <a:lnTo>
                    <a:pt x="106653" y="75629"/>
                  </a:lnTo>
                  <a:lnTo>
                    <a:pt x="108154" y="67282"/>
                  </a:lnTo>
                  <a:lnTo>
                    <a:pt x="108452" y="58583"/>
                  </a:lnTo>
                  <a:lnTo>
                    <a:pt x="107427" y="49462"/>
                  </a:lnTo>
                  <a:lnTo>
                    <a:pt x="104662" y="39967"/>
                  </a:lnTo>
                  <a:lnTo>
                    <a:pt x="100083" y="30189"/>
                  </a:lnTo>
                  <a:lnTo>
                    <a:pt x="93751" y="20694"/>
                  </a:lnTo>
                  <a:lnTo>
                    <a:pt x="85685" y="12465"/>
                  </a:lnTo>
                  <a:lnTo>
                    <a:pt x="76087" y="5952"/>
                  </a:lnTo>
                  <a:lnTo>
                    <a:pt x="65577" y="1583"/>
                  </a:lnTo>
                  <a:lnTo>
                    <a:pt x="55073" y="0"/>
                  </a:lnTo>
                  <a:lnTo>
                    <a:pt x="45088" y="1269"/>
                  </a:lnTo>
                  <a:lnTo>
                    <a:pt x="35762" y="4849"/>
                  </a:lnTo>
                  <a:lnTo>
                    <a:pt x="27038" y="9909"/>
                  </a:lnTo>
                  <a:lnTo>
                    <a:pt x="18813" y="15829"/>
                  </a:lnTo>
                  <a:lnTo>
                    <a:pt x="11457" y="22561"/>
                  </a:lnTo>
                  <a:lnTo>
                    <a:pt x="5793" y="30508"/>
                  </a:lnTo>
                  <a:lnTo>
                    <a:pt x="2131" y="39810"/>
                  </a:lnTo>
                  <a:lnTo>
                    <a:pt x="314" y="50174"/>
                  </a:lnTo>
                  <a:lnTo>
                    <a:pt x="0" y="61056"/>
                  </a:lnTo>
                  <a:lnTo>
                    <a:pt x="829" y="72078"/>
                  </a:lnTo>
                  <a:lnTo>
                    <a:pt x="2655" y="82903"/>
                  </a:lnTo>
                  <a:lnTo>
                    <a:pt x="5541" y="93165"/>
                  </a:lnTo>
                  <a:lnTo>
                    <a:pt x="9451" y="102720"/>
                  </a:lnTo>
                  <a:lnTo>
                    <a:pt x="14548" y="111287"/>
                  </a:lnTo>
                  <a:lnTo>
                    <a:pt x="21257" y="118371"/>
                  </a:lnTo>
                  <a:lnTo>
                    <a:pt x="29656" y="123831"/>
                  </a:lnTo>
                  <a:lnTo>
                    <a:pt x="39213" y="127515"/>
                  </a:lnTo>
                  <a:lnTo>
                    <a:pt x="49004" y="129097"/>
                  </a:lnTo>
                  <a:lnTo>
                    <a:pt x="58474" y="128606"/>
                  </a:lnTo>
                  <a:lnTo>
                    <a:pt x="67439" y="126345"/>
                  </a:lnTo>
                  <a:lnTo>
                    <a:pt x="75913" y="122702"/>
                  </a:lnTo>
                  <a:lnTo>
                    <a:pt x="83971" y="118026"/>
                  </a:lnTo>
                  <a:lnTo>
                    <a:pt x="91382" y="112280"/>
                  </a:lnTo>
                  <a:lnTo>
                    <a:pt x="97615" y="105067"/>
                  </a:lnTo>
                  <a:lnTo>
                    <a:pt x="102493" y="96324"/>
                  </a:lnTo>
                  <a:lnTo>
                    <a:pt x="106699" y="87496"/>
                  </a:lnTo>
                  <a:lnTo>
                    <a:pt x="111330" y="82307"/>
                  </a:lnTo>
                  <a:lnTo>
                    <a:pt x="116220" y="82590"/>
                  </a:lnTo>
                  <a:lnTo>
                    <a:pt x="120668" y="86563"/>
                  </a:lnTo>
                  <a:lnTo>
                    <a:pt x="125002" y="92645"/>
                  </a:lnTo>
                  <a:lnTo>
                    <a:pt x="130021" y="99706"/>
                  </a:lnTo>
                  <a:lnTo>
                    <a:pt x="136127" y="107106"/>
                  </a:lnTo>
                  <a:lnTo>
                    <a:pt x="143655" y="114223"/>
                  </a:lnTo>
                  <a:lnTo>
                    <a:pt x="153052" y="120334"/>
                  </a:lnTo>
                  <a:lnTo>
                    <a:pt x="164353" y="125152"/>
                  </a:lnTo>
                  <a:lnTo>
                    <a:pt x="176728" y="128753"/>
                  </a:lnTo>
                  <a:lnTo>
                    <a:pt x="190008" y="131736"/>
                  </a:lnTo>
                  <a:lnTo>
                    <a:pt x="206475" y="134360"/>
                  </a:lnTo>
                  <a:lnTo>
                    <a:pt x="230195" y="137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68714" y="1168663"/>
              <a:ext cx="53836" cy="357970"/>
            </a:xfrm>
            <a:custGeom>
              <a:avLst/>
              <a:gdLst/>
              <a:ahLst/>
              <a:cxnLst/>
              <a:rect l="0" t="0" r="0" b="0"/>
              <a:pathLst>
                <a:path w="53836" h="357970">
                  <a:moveTo>
                    <a:pt x="11721" y="0"/>
                  </a:moveTo>
                  <a:lnTo>
                    <a:pt x="6055" y="8935"/>
                  </a:lnTo>
                  <a:lnTo>
                    <a:pt x="2411" y="18562"/>
                  </a:lnTo>
                  <a:lnTo>
                    <a:pt x="501" y="29859"/>
                  </a:lnTo>
                  <a:lnTo>
                    <a:pt x="0" y="42872"/>
                  </a:lnTo>
                  <a:lnTo>
                    <a:pt x="618" y="57648"/>
                  </a:lnTo>
                  <a:lnTo>
                    <a:pt x="2086" y="74017"/>
                  </a:lnTo>
                  <a:lnTo>
                    <a:pt x="4007" y="91358"/>
                  </a:lnTo>
                  <a:lnTo>
                    <a:pt x="5899" y="108746"/>
                  </a:lnTo>
                  <a:lnTo>
                    <a:pt x="7499" y="125648"/>
                  </a:lnTo>
                  <a:lnTo>
                    <a:pt x="8908" y="141755"/>
                  </a:lnTo>
                  <a:lnTo>
                    <a:pt x="10468" y="156804"/>
                  </a:lnTo>
                  <a:lnTo>
                    <a:pt x="12373" y="170792"/>
                  </a:lnTo>
                  <a:lnTo>
                    <a:pt x="14653" y="184356"/>
                  </a:lnTo>
                  <a:lnTo>
                    <a:pt x="17264" y="198618"/>
                  </a:lnTo>
                  <a:lnTo>
                    <a:pt x="20134" y="214148"/>
                  </a:lnTo>
                  <a:lnTo>
                    <a:pt x="23198" y="230839"/>
                  </a:lnTo>
                  <a:lnTo>
                    <a:pt x="26401" y="248194"/>
                  </a:lnTo>
                  <a:lnTo>
                    <a:pt x="29701" y="265821"/>
                  </a:lnTo>
                  <a:lnTo>
                    <a:pt x="33109" y="283148"/>
                  </a:lnTo>
                  <a:lnTo>
                    <a:pt x="37125" y="301273"/>
                  </a:lnTo>
                  <a:lnTo>
                    <a:pt x="43217" y="324017"/>
                  </a:lnTo>
                  <a:lnTo>
                    <a:pt x="5383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33036" y="1305533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64805" y="2867"/>
                  </a:lnTo>
                  <a:lnTo>
                    <a:pt x="255179" y="5009"/>
                  </a:lnTo>
                  <a:lnTo>
                    <a:pt x="243886" y="6612"/>
                  </a:lnTo>
                  <a:lnTo>
                    <a:pt x="231046" y="7793"/>
                  </a:lnTo>
                  <a:lnTo>
                    <a:pt x="216919" y="8641"/>
                  </a:lnTo>
                  <a:lnTo>
                    <a:pt x="201793" y="9239"/>
                  </a:lnTo>
                  <a:lnTo>
                    <a:pt x="185932" y="9653"/>
                  </a:lnTo>
                  <a:lnTo>
                    <a:pt x="169544" y="9937"/>
                  </a:lnTo>
                  <a:lnTo>
                    <a:pt x="152792" y="10131"/>
                  </a:lnTo>
                  <a:lnTo>
                    <a:pt x="135952" y="10261"/>
                  </a:lnTo>
                  <a:lnTo>
                    <a:pt x="119414" y="10350"/>
                  </a:lnTo>
                  <a:lnTo>
                    <a:pt x="103367" y="10418"/>
                  </a:lnTo>
                  <a:lnTo>
                    <a:pt x="87981" y="10803"/>
                  </a:lnTo>
                  <a:lnTo>
                    <a:pt x="73488" y="12127"/>
                  </a:lnTo>
                  <a:lnTo>
                    <a:pt x="59932" y="14642"/>
                  </a:lnTo>
                  <a:lnTo>
                    <a:pt x="47452" y="17976"/>
                  </a:lnTo>
                  <a:lnTo>
                    <a:pt x="35045" y="21639"/>
                  </a:lnTo>
                  <a:lnTo>
                    <a:pt x="20504" y="259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54134" y="1378921"/>
              <a:ext cx="157929" cy="158240"/>
            </a:xfrm>
            <a:custGeom>
              <a:avLst/>
              <a:gdLst/>
              <a:ahLst/>
              <a:cxnLst/>
              <a:rect l="0" t="0" r="0" b="0"/>
              <a:pathLst>
                <a:path w="157929" h="158240">
                  <a:moveTo>
                    <a:pt x="0" y="63483"/>
                  </a:moveTo>
                  <a:lnTo>
                    <a:pt x="8869" y="66349"/>
                  </a:lnTo>
                  <a:lnTo>
                    <a:pt x="17857" y="68492"/>
                  </a:lnTo>
                  <a:lnTo>
                    <a:pt x="27852" y="70095"/>
                  </a:lnTo>
                  <a:lnTo>
                    <a:pt x="38831" y="71275"/>
                  </a:lnTo>
                  <a:lnTo>
                    <a:pt x="50644" y="72124"/>
                  </a:lnTo>
                  <a:lnTo>
                    <a:pt x="63096" y="72716"/>
                  </a:lnTo>
                  <a:lnTo>
                    <a:pt x="75861" y="72958"/>
                  </a:lnTo>
                  <a:lnTo>
                    <a:pt x="88494" y="72594"/>
                  </a:lnTo>
                  <a:lnTo>
                    <a:pt x="100754" y="71525"/>
                  </a:lnTo>
                  <a:lnTo>
                    <a:pt x="112271" y="69485"/>
                  </a:lnTo>
                  <a:lnTo>
                    <a:pt x="122480" y="65980"/>
                  </a:lnTo>
                  <a:lnTo>
                    <a:pt x="131187" y="60876"/>
                  </a:lnTo>
                  <a:lnTo>
                    <a:pt x="138203" y="54347"/>
                  </a:lnTo>
                  <a:lnTo>
                    <a:pt x="143177" y="46676"/>
                  </a:lnTo>
                  <a:lnTo>
                    <a:pt x="146105" y="38157"/>
                  </a:lnTo>
                  <a:lnTo>
                    <a:pt x="146954" y="29354"/>
                  </a:lnTo>
                  <a:lnTo>
                    <a:pt x="145489" y="21066"/>
                  </a:lnTo>
                  <a:lnTo>
                    <a:pt x="141800" y="13693"/>
                  </a:lnTo>
                  <a:lnTo>
                    <a:pt x="136242" y="7594"/>
                  </a:lnTo>
                  <a:lnTo>
                    <a:pt x="129231" y="3246"/>
                  </a:lnTo>
                  <a:lnTo>
                    <a:pt x="121150" y="736"/>
                  </a:lnTo>
                  <a:lnTo>
                    <a:pt x="112303" y="0"/>
                  </a:lnTo>
                  <a:lnTo>
                    <a:pt x="102921" y="1009"/>
                  </a:lnTo>
                  <a:lnTo>
                    <a:pt x="93178" y="3577"/>
                  </a:lnTo>
                  <a:lnTo>
                    <a:pt x="83518" y="7569"/>
                  </a:lnTo>
                  <a:lnTo>
                    <a:pt x="74638" y="12989"/>
                  </a:lnTo>
                  <a:lnTo>
                    <a:pt x="66857" y="19710"/>
                  </a:lnTo>
                  <a:lnTo>
                    <a:pt x="60311" y="27662"/>
                  </a:lnTo>
                  <a:lnTo>
                    <a:pt x="55129" y="36902"/>
                  </a:lnTo>
                  <a:lnTo>
                    <a:pt x="51246" y="47341"/>
                  </a:lnTo>
                  <a:lnTo>
                    <a:pt x="48772" y="58774"/>
                  </a:lnTo>
                  <a:lnTo>
                    <a:pt x="48078" y="70973"/>
                  </a:lnTo>
                  <a:lnTo>
                    <a:pt x="49206" y="83725"/>
                  </a:lnTo>
                  <a:lnTo>
                    <a:pt x="52080" y="96540"/>
                  </a:lnTo>
                  <a:lnTo>
                    <a:pt x="56675" y="108685"/>
                  </a:lnTo>
                  <a:lnTo>
                    <a:pt x="62812" y="119803"/>
                  </a:lnTo>
                  <a:lnTo>
                    <a:pt x="70524" y="129572"/>
                  </a:lnTo>
                  <a:lnTo>
                    <a:pt x="80128" y="137537"/>
                  </a:lnTo>
                  <a:lnTo>
                    <a:pt x="91608" y="143634"/>
                  </a:lnTo>
                  <a:lnTo>
                    <a:pt x="104123" y="148111"/>
                  </a:lnTo>
                  <a:lnTo>
                    <a:pt x="117522" y="151784"/>
                  </a:lnTo>
                  <a:lnTo>
                    <a:pt x="134095" y="154975"/>
                  </a:lnTo>
                  <a:lnTo>
                    <a:pt x="157928" y="158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39081" y="1178088"/>
              <a:ext cx="183552" cy="366787"/>
            </a:xfrm>
            <a:custGeom>
              <a:avLst/>
              <a:gdLst/>
              <a:ahLst/>
              <a:cxnLst/>
              <a:rect l="0" t="0" r="0" b="0"/>
              <a:pathLst>
                <a:path w="183552" h="366787">
                  <a:moveTo>
                    <a:pt x="78266" y="316958"/>
                  </a:moveTo>
                  <a:lnTo>
                    <a:pt x="83999" y="310957"/>
                  </a:lnTo>
                  <a:lnTo>
                    <a:pt x="88283" y="304112"/>
                  </a:lnTo>
                  <a:lnTo>
                    <a:pt x="91481" y="295729"/>
                  </a:lnTo>
                  <a:lnTo>
                    <a:pt x="93496" y="286274"/>
                  </a:lnTo>
                  <a:lnTo>
                    <a:pt x="93896" y="276608"/>
                  </a:lnTo>
                  <a:lnTo>
                    <a:pt x="92575" y="267262"/>
                  </a:lnTo>
                  <a:lnTo>
                    <a:pt x="89408" y="258736"/>
                  </a:lnTo>
                  <a:lnTo>
                    <a:pt x="84086" y="251629"/>
                  </a:lnTo>
                  <a:lnTo>
                    <a:pt x="76664" y="246128"/>
                  </a:lnTo>
                  <a:lnTo>
                    <a:pt x="67783" y="242404"/>
                  </a:lnTo>
                  <a:lnTo>
                    <a:pt x="58455" y="240789"/>
                  </a:lnTo>
                  <a:lnTo>
                    <a:pt x="49299" y="241260"/>
                  </a:lnTo>
                  <a:lnTo>
                    <a:pt x="40546" y="243675"/>
                  </a:lnTo>
                  <a:lnTo>
                    <a:pt x="32217" y="247954"/>
                  </a:lnTo>
                  <a:lnTo>
                    <a:pt x="24254" y="253870"/>
                  </a:lnTo>
                  <a:lnTo>
                    <a:pt x="16908" y="261263"/>
                  </a:lnTo>
                  <a:lnTo>
                    <a:pt x="10716" y="270120"/>
                  </a:lnTo>
                  <a:lnTo>
                    <a:pt x="5889" y="280293"/>
                  </a:lnTo>
                  <a:lnTo>
                    <a:pt x="2474" y="291377"/>
                  </a:lnTo>
                  <a:lnTo>
                    <a:pt x="549" y="302808"/>
                  </a:lnTo>
                  <a:lnTo>
                    <a:pt x="0" y="314231"/>
                  </a:lnTo>
                  <a:lnTo>
                    <a:pt x="749" y="325340"/>
                  </a:lnTo>
                  <a:lnTo>
                    <a:pt x="2839" y="335800"/>
                  </a:lnTo>
                  <a:lnTo>
                    <a:pt x="6176" y="345487"/>
                  </a:lnTo>
                  <a:lnTo>
                    <a:pt x="10873" y="353974"/>
                  </a:lnTo>
                  <a:lnTo>
                    <a:pt x="17307" y="360473"/>
                  </a:lnTo>
                  <a:lnTo>
                    <a:pt x="25517" y="364726"/>
                  </a:lnTo>
                  <a:lnTo>
                    <a:pt x="34945" y="366786"/>
                  </a:lnTo>
                  <a:lnTo>
                    <a:pt x="44651" y="366740"/>
                  </a:lnTo>
                  <a:lnTo>
                    <a:pt x="54062" y="364854"/>
                  </a:lnTo>
                  <a:lnTo>
                    <a:pt x="62988" y="361336"/>
                  </a:lnTo>
                  <a:lnTo>
                    <a:pt x="71436" y="356243"/>
                  </a:lnTo>
                  <a:lnTo>
                    <a:pt x="79486" y="349739"/>
                  </a:lnTo>
                  <a:lnTo>
                    <a:pt x="87230" y="341765"/>
                  </a:lnTo>
                  <a:lnTo>
                    <a:pt x="94752" y="331978"/>
                  </a:lnTo>
                  <a:lnTo>
                    <a:pt x="102112" y="320350"/>
                  </a:lnTo>
                  <a:lnTo>
                    <a:pt x="109192" y="306964"/>
                  </a:lnTo>
                  <a:lnTo>
                    <a:pt x="115722" y="291851"/>
                  </a:lnTo>
                  <a:lnTo>
                    <a:pt x="121593" y="275215"/>
                  </a:lnTo>
                  <a:lnTo>
                    <a:pt x="126858" y="257842"/>
                  </a:lnTo>
                  <a:lnTo>
                    <a:pt x="131630" y="240954"/>
                  </a:lnTo>
                  <a:lnTo>
                    <a:pt x="136020" y="225182"/>
                  </a:lnTo>
                  <a:lnTo>
                    <a:pt x="139970" y="210137"/>
                  </a:lnTo>
                  <a:lnTo>
                    <a:pt x="143250" y="194741"/>
                  </a:lnTo>
                  <a:lnTo>
                    <a:pt x="145787" y="178391"/>
                  </a:lnTo>
                  <a:lnTo>
                    <a:pt x="147490" y="161457"/>
                  </a:lnTo>
                  <a:lnTo>
                    <a:pt x="148186" y="144987"/>
                  </a:lnTo>
                  <a:lnTo>
                    <a:pt x="147876" y="129562"/>
                  </a:lnTo>
                  <a:lnTo>
                    <a:pt x="146873" y="114949"/>
                  </a:lnTo>
                  <a:lnTo>
                    <a:pt x="145669" y="100389"/>
                  </a:lnTo>
                  <a:lnTo>
                    <a:pt x="144559" y="85416"/>
                  </a:lnTo>
                  <a:lnTo>
                    <a:pt x="143325" y="70054"/>
                  </a:lnTo>
                  <a:lnTo>
                    <a:pt x="141357" y="54648"/>
                  </a:lnTo>
                  <a:lnTo>
                    <a:pt x="138360" y="39448"/>
                  </a:lnTo>
                  <a:lnTo>
                    <a:pt x="134193" y="25341"/>
                  </a:lnTo>
                  <a:lnTo>
                    <a:pt x="128714" y="13851"/>
                  </a:lnTo>
                  <a:lnTo>
                    <a:pt x="121999" y="5594"/>
                  </a:lnTo>
                  <a:lnTo>
                    <a:pt x="114744" y="852"/>
                  </a:lnTo>
                  <a:lnTo>
                    <a:pt x="108108" y="0"/>
                  </a:lnTo>
                  <a:lnTo>
                    <a:pt x="102688" y="2836"/>
                  </a:lnTo>
                  <a:lnTo>
                    <a:pt x="98393" y="8754"/>
                  </a:lnTo>
                  <a:lnTo>
                    <a:pt x="94738" y="17051"/>
                  </a:lnTo>
                  <a:lnTo>
                    <a:pt x="91359" y="27110"/>
                  </a:lnTo>
                  <a:lnTo>
                    <a:pt x="88221" y="38755"/>
                  </a:lnTo>
                  <a:lnTo>
                    <a:pt x="85551" y="52224"/>
                  </a:lnTo>
                  <a:lnTo>
                    <a:pt x="83457" y="67491"/>
                  </a:lnTo>
                  <a:lnTo>
                    <a:pt x="82066" y="83810"/>
                  </a:lnTo>
                  <a:lnTo>
                    <a:pt x="81588" y="99924"/>
                  </a:lnTo>
                  <a:lnTo>
                    <a:pt x="82045" y="115140"/>
                  </a:lnTo>
                  <a:lnTo>
                    <a:pt x="83148" y="129626"/>
                  </a:lnTo>
                  <a:lnTo>
                    <a:pt x="84421" y="144108"/>
                  </a:lnTo>
                  <a:lnTo>
                    <a:pt x="85573" y="159038"/>
                  </a:lnTo>
                  <a:lnTo>
                    <a:pt x="86668" y="174542"/>
                  </a:lnTo>
                  <a:lnTo>
                    <a:pt x="88007" y="190577"/>
                  </a:lnTo>
                  <a:lnTo>
                    <a:pt x="89760" y="207036"/>
                  </a:lnTo>
                  <a:lnTo>
                    <a:pt x="91939" y="223651"/>
                  </a:lnTo>
                  <a:lnTo>
                    <a:pt x="94479" y="240026"/>
                  </a:lnTo>
                  <a:lnTo>
                    <a:pt x="97307" y="255957"/>
                  </a:lnTo>
                  <a:lnTo>
                    <a:pt x="100513" y="271262"/>
                  </a:lnTo>
                  <a:lnTo>
                    <a:pt x="104343" y="285700"/>
                  </a:lnTo>
                  <a:lnTo>
                    <a:pt x="108886" y="299219"/>
                  </a:lnTo>
                  <a:lnTo>
                    <a:pt x="114244" y="311602"/>
                  </a:lnTo>
                  <a:lnTo>
                    <a:pt x="120595" y="322402"/>
                  </a:lnTo>
                  <a:lnTo>
                    <a:pt x="127940" y="331511"/>
                  </a:lnTo>
                  <a:lnTo>
                    <a:pt x="136065" y="338790"/>
                  </a:lnTo>
                  <a:lnTo>
                    <a:pt x="145638" y="344508"/>
                  </a:lnTo>
                  <a:lnTo>
                    <a:pt x="159738" y="348051"/>
                  </a:lnTo>
                  <a:lnTo>
                    <a:pt x="183551" y="348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928359" y="1179191"/>
              <a:ext cx="20657" cy="389556"/>
            </a:xfrm>
            <a:custGeom>
              <a:avLst/>
              <a:gdLst/>
              <a:ahLst/>
              <a:cxnLst/>
              <a:rect l="0" t="0" r="0" b="0"/>
              <a:pathLst>
                <a:path w="20657" h="389556">
                  <a:moveTo>
                    <a:pt x="10128" y="0"/>
                  </a:moveTo>
                  <a:lnTo>
                    <a:pt x="10128" y="11802"/>
                  </a:lnTo>
                  <a:lnTo>
                    <a:pt x="10128" y="23572"/>
                  </a:lnTo>
                  <a:lnTo>
                    <a:pt x="10123" y="36457"/>
                  </a:lnTo>
                  <a:lnTo>
                    <a:pt x="9951" y="50133"/>
                  </a:lnTo>
                  <a:lnTo>
                    <a:pt x="9303" y="63812"/>
                  </a:lnTo>
                  <a:lnTo>
                    <a:pt x="8055" y="77042"/>
                  </a:lnTo>
                  <a:lnTo>
                    <a:pt x="6400" y="90185"/>
                  </a:lnTo>
                  <a:lnTo>
                    <a:pt x="4752" y="104209"/>
                  </a:lnTo>
                  <a:lnTo>
                    <a:pt x="3350" y="119608"/>
                  </a:lnTo>
                  <a:lnTo>
                    <a:pt x="2257" y="136390"/>
                  </a:lnTo>
                  <a:lnTo>
                    <a:pt x="1449" y="154346"/>
                  </a:lnTo>
                  <a:lnTo>
                    <a:pt x="870" y="173205"/>
                  </a:lnTo>
                  <a:lnTo>
                    <a:pt x="466" y="192565"/>
                  </a:lnTo>
                  <a:lnTo>
                    <a:pt x="187" y="211927"/>
                  </a:lnTo>
                  <a:lnTo>
                    <a:pt x="0" y="231008"/>
                  </a:lnTo>
                  <a:lnTo>
                    <a:pt x="43" y="249412"/>
                  </a:lnTo>
                  <a:lnTo>
                    <a:pt x="603" y="266550"/>
                  </a:lnTo>
                  <a:lnTo>
                    <a:pt x="1797" y="282231"/>
                  </a:lnTo>
                  <a:lnTo>
                    <a:pt x="3583" y="296744"/>
                  </a:lnTo>
                  <a:lnTo>
                    <a:pt x="5854" y="310654"/>
                  </a:lnTo>
                  <a:lnTo>
                    <a:pt x="8488" y="324338"/>
                  </a:lnTo>
                  <a:lnTo>
                    <a:pt x="11233" y="337575"/>
                  </a:lnTo>
                  <a:lnTo>
                    <a:pt x="13977" y="351030"/>
                  </a:lnTo>
                  <a:lnTo>
                    <a:pt x="16963" y="367010"/>
                  </a:lnTo>
                  <a:lnTo>
                    <a:pt x="2065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91088" y="1347647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51544" y="2934"/>
                  </a:lnTo>
                  <a:lnTo>
                    <a:pt x="241055" y="5716"/>
                  </a:lnTo>
                  <a:lnTo>
                    <a:pt x="230744" y="8616"/>
                  </a:lnTo>
                  <a:lnTo>
                    <a:pt x="220097" y="11656"/>
                  </a:lnTo>
                  <a:lnTo>
                    <a:pt x="208457" y="14821"/>
                  </a:lnTo>
                  <a:lnTo>
                    <a:pt x="195566" y="18081"/>
                  </a:lnTo>
                  <a:lnTo>
                    <a:pt x="181659" y="21246"/>
                  </a:lnTo>
                  <a:lnTo>
                    <a:pt x="167256" y="23989"/>
                  </a:lnTo>
                  <a:lnTo>
                    <a:pt x="152713" y="26164"/>
                  </a:lnTo>
                  <a:lnTo>
                    <a:pt x="138034" y="27794"/>
                  </a:lnTo>
                  <a:lnTo>
                    <a:pt x="122968" y="28970"/>
                  </a:lnTo>
                  <a:lnTo>
                    <a:pt x="107395" y="29798"/>
                  </a:lnTo>
                  <a:lnTo>
                    <a:pt x="91495" y="30373"/>
                  </a:lnTo>
                  <a:lnTo>
                    <a:pt x="75662" y="30767"/>
                  </a:lnTo>
                  <a:lnTo>
                    <a:pt x="60137" y="31035"/>
                  </a:lnTo>
                  <a:lnTo>
                    <a:pt x="45576" y="31216"/>
                  </a:lnTo>
                  <a:lnTo>
                    <a:pt x="31693" y="31358"/>
                  </a:lnTo>
                  <a:lnTo>
                    <a:pt x="17271" y="3147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004351" y="1416245"/>
              <a:ext cx="145723" cy="140378"/>
            </a:xfrm>
            <a:custGeom>
              <a:avLst/>
              <a:gdLst/>
              <a:ahLst/>
              <a:cxnLst/>
              <a:rect l="0" t="0" r="0" b="0"/>
              <a:pathLst>
                <a:path w="145723" h="140378">
                  <a:moveTo>
                    <a:pt x="102592" y="15630"/>
                  </a:moveTo>
                  <a:lnTo>
                    <a:pt x="96590" y="9897"/>
                  </a:lnTo>
                  <a:lnTo>
                    <a:pt x="89745" y="5613"/>
                  </a:lnTo>
                  <a:lnTo>
                    <a:pt x="81357" y="2416"/>
                  </a:lnTo>
                  <a:lnTo>
                    <a:pt x="71731" y="400"/>
                  </a:lnTo>
                  <a:lnTo>
                    <a:pt x="61416" y="0"/>
                  </a:lnTo>
                  <a:lnTo>
                    <a:pt x="50813" y="1311"/>
                  </a:lnTo>
                  <a:lnTo>
                    <a:pt x="40288" y="4134"/>
                  </a:lnTo>
                  <a:lnTo>
                    <a:pt x="30236" y="8158"/>
                  </a:lnTo>
                  <a:lnTo>
                    <a:pt x="20830" y="13097"/>
                  </a:lnTo>
                  <a:lnTo>
                    <a:pt x="12534" y="19191"/>
                  </a:lnTo>
                  <a:lnTo>
                    <a:pt x="6167" y="27168"/>
                  </a:lnTo>
                  <a:lnTo>
                    <a:pt x="2002" y="37264"/>
                  </a:lnTo>
                  <a:lnTo>
                    <a:pt x="0" y="48789"/>
                  </a:lnTo>
                  <a:lnTo>
                    <a:pt x="87" y="60448"/>
                  </a:lnTo>
                  <a:lnTo>
                    <a:pt x="1995" y="71472"/>
                  </a:lnTo>
                  <a:lnTo>
                    <a:pt x="5358" y="81632"/>
                  </a:lnTo>
                  <a:lnTo>
                    <a:pt x="9815" y="90984"/>
                  </a:lnTo>
                  <a:lnTo>
                    <a:pt x="15069" y="99676"/>
                  </a:lnTo>
                  <a:lnTo>
                    <a:pt x="21051" y="107869"/>
                  </a:lnTo>
                  <a:lnTo>
                    <a:pt x="27896" y="115699"/>
                  </a:lnTo>
                  <a:lnTo>
                    <a:pt x="35613" y="123259"/>
                  </a:lnTo>
                  <a:lnTo>
                    <a:pt x="44084" y="130137"/>
                  </a:lnTo>
                  <a:lnTo>
                    <a:pt x="53147" y="135466"/>
                  </a:lnTo>
                  <a:lnTo>
                    <a:pt x="62650" y="138892"/>
                  </a:lnTo>
                  <a:lnTo>
                    <a:pt x="72302" y="140377"/>
                  </a:lnTo>
                  <a:lnTo>
                    <a:pt x="81702" y="139935"/>
                  </a:lnTo>
                  <a:lnTo>
                    <a:pt x="90651" y="137785"/>
                  </a:lnTo>
                  <a:lnTo>
                    <a:pt x="99134" y="134258"/>
                  </a:lnTo>
                  <a:lnTo>
                    <a:pt x="107219" y="129690"/>
                  </a:lnTo>
                  <a:lnTo>
                    <a:pt x="114987" y="124357"/>
                  </a:lnTo>
                  <a:lnTo>
                    <a:pt x="122359" y="118152"/>
                  </a:lnTo>
                  <a:lnTo>
                    <a:pt x="129089" y="110625"/>
                  </a:lnTo>
                  <a:lnTo>
                    <a:pt x="135092" y="101637"/>
                  </a:lnTo>
                  <a:lnTo>
                    <a:pt x="140107" y="91499"/>
                  </a:lnTo>
                  <a:lnTo>
                    <a:pt x="143644" y="80776"/>
                  </a:lnTo>
                  <a:lnTo>
                    <a:pt x="145567" y="69869"/>
                  </a:lnTo>
                  <a:lnTo>
                    <a:pt x="145722" y="59292"/>
                  </a:lnTo>
                  <a:lnTo>
                    <a:pt x="143781" y="49730"/>
                  </a:lnTo>
                  <a:lnTo>
                    <a:pt x="139765" y="41458"/>
                  </a:lnTo>
                  <a:lnTo>
                    <a:pt x="133815" y="34567"/>
                  </a:lnTo>
                  <a:lnTo>
                    <a:pt x="126010" y="29147"/>
                  </a:lnTo>
                  <a:lnTo>
                    <a:pt x="116595" y="25092"/>
                  </a:lnTo>
                  <a:lnTo>
                    <a:pt x="106507" y="22156"/>
                  </a:lnTo>
                  <a:lnTo>
                    <a:pt x="96284" y="19767"/>
                  </a:lnTo>
                  <a:lnTo>
                    <a:pt x="85037" y="17712"/>
                  </a:lnTo>
                  <a:lnTo>
                    <a:pt x="71006" y="15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94997" y="1349118"/>
              <a:ext cx="217315" cy="196791"/>
            </a:xfrm>
            <a:custGeom>
              <a:avLst/>
              <a:gdLst/>
              <a:ahLst/>
              <a:cxnLst/>
              <a:rect l="0" t="0" r="0" b="0"/>
              <a:pathLst>
                <a:path w="217315" h="196791">
                  <a:moveTo>
                    <a:pt x="112029" y="82757"/>
                  </a:moveTo>
                  <a:lnTo>
                    <a:pt x="114828" y="73956"/>
                  </a:lnTo>
                  <a:lnTo>
                    <a:pt x="116330" y="65609"/>
                  </a:lnTo>
                  <a:lnTo>
                    <a:pt x="116633" y="56915"/>
                  </a:lnTo>
                  <a:lnTo>
                    <a:pt x="115779" y="47967"/>
                  </a:lnTo>
                  <a:lnTo>
                    <a:pt x="113664" y="39120"/>
                  </a:lnTo>
                  <a:lnTo>
                    <a:pt x="110338" y="30586"/>
                  </a:lnTo>
                  <a:lnTo>
                    <a:pt x="105830" y="22571"/>
                  </a:lnTo>
                  <a:lnTo>
                    <a:pt x="100063" y="15341"/>
                  </a:lnTo>
                  <a:lnTo>
                    <a:pt x="93116" y="8978"/>
                  </a:lnTo>
                  <a:lnTo>
                    <a:pt x="85352" y="3876"/>
                  </a:lnTo>
                  <a:lnTo>
                    <a:pt x="77302" y="805"/>
                  </a:lnTo>
                  <a:lnTo>
                    <a:pt x="69300" y="0"/>
                  </a:lnTo>
                  <a:lnTo>
                    <a:pt x="61469" y="1240"/>
                  </a:lnTo>
                  <a:lnTo>
                    <a:pt x="53833" y="4123"/>
                  </a:lnTo>
                  <a:lnTo>
                    <a:pt x="46368" y="8249"/>
                  </a:lnTo>
                  <a:lnTo>
                    <a:pt x="39202" y="13440"/>
                  </a:lnTo>
                  <a:lnTo>
                    <a:pt x="32610" y="19739"/>
                  </a:lnTo>
                  <a:lnTo>
                    <a:pt x="26690" y="27086"/>
                  </a:lnTo>
                  <a:lnTo>
                    <a:pt x="21392" y="35476"/>
                  </a:lnTo>
                  <a:lnTo>
                    <a:pt x="16599" y="45017"/>
                  </a:lnTo>
                  <a:lnTo>
                    <a:pt x="12193" y="55662"/>
                  </a:lnTo>
                  <a:lnTo>
                    <a:pt x="8234" y="67235"/>
                  </a:lnTo>
                  <a:lnTo>
                    <a:pt x="4946" y="79527"/>
                  </a:lnTo>
                  <a:lnTo>
                    <a:pt x="2405" y="92347"/>
                  </a:lnTo>
                  <a:lnTo>
                    <a:pt x="696" y="105378"/>
                  </a:lnTo>
                  <a:lnTo>
                    <a:pt x="0" y="118199"/>
                  </a:lnTo>
                  <a:lnTo>
                    <a:pt x="316" y="130594"/>
                  </a:lnTo>
                  <a:lnTo>
                    <a:pt x="1664" y="142374"/>
                  </a:lnTo>
                  <a:lnTo>
                    <a:pt x="4163" y="153293"/>
                  </a:lnTo>
                  <a:lnTo>
                    <a:pt x="7776" y="163300"/>
                  </a:lnTo>
                  <a:lnTo>
                    <a:pt x="12489" y="172343"/>
                  </a:lnTo>
                  <a:lnTo>
                    <a:pt x="18401" y="180279"/>
                  </a:lnTo>
                  <a:lnTo>
                    <a:pt x="25453" y="187125"/>
                  </a:lnTo>
                  <a:lnTo>
                    <a:pt x="33457" y="192554"/>
                  </a:lnTo>
                  <a:lnTo>
                    <a:pt x="42201" y="195846"/>
                  </a:lnTo>
                  <a:lnTo>
                    <a:pt x="51485" y="196790"/>
                  </a:lnTo>
                  <a:lnTo>
                    <a:pt x="60988" y="195304"/>
                  </a:lnTo>
                  <a:lnTo>
                    <a:pt x="70287" y="191191"/>
                  </a:lnTo>
                  <a:lnTo>
                    <a:pt x="79165" y="184612"/>
                  </a:lnTo>
                  <a:lnTo>
                    <a:pt x="87430" y="176146"/>
                  </a:lnTo>
                  <a:lnTo>
                    <a:pt x="94835" y="166571"/>
                  </a:lnTo>
                  <a:lnTo>
                    <a:pt x="101330" y="156431"/>
                  </a:lnTo>
                  <a:lnTo>
                    <a:pt x="106862" y="145865"/>
                  </a:lnTo>
                  <a:lnTo>
                    <a:pt x="111287" y="134713"/>
                  </a:lnTo>
                  <a:lnTo>
                    <a:pt x="114641" y="123006"/>
                  </a:lnTo>
                  <a:lnTo>
                    <a:pt x="117235" y="113959"/>
                  </a:lnTo>
                  <a:lnTo>
                    <a:pt x="119587" y="111549"/>
                  </a:lnTo>
                  <a:lnTo>
                    <a:pt x="122203" y="114458"/>
                  </a:lnTo>
                  <a:lnTo>
                    <a:pt x="125506" y="120621"/>
                  </a:lnTo>
                  <a:lnTo>
                    <a:pt x="129629" y="128640"/>
                  </a:lnTo>
                  <a:lnTo>
                    <a:pt x="134503" y="137704"/>
                  </a:lnTo>
                  <a:lnTo>
                    <a:pt x="139989" y="147352"/>
                  </a:lnTo>
                  <a:lnTo>
                    <a:pt x="146103" y="157006"/>
                  </a:lnTo>
                  <a:lnTo>
                    <a:pt x="153026" y="165912"/>
                  </a:lnTo>
                  <a:lnTo>
                    <a:pt x="160783" y="173715"/>
                  </a:lnTo>
                  <a:lnTo>
                    <a:pt x="169108" y="179943"/>
                  </a:lnTo>
                  <a:lnTo>
                    <a:pt x="177542" y="183850"/>
                  </a:lnTo>
                  <a:lnTo>
                    <a:pt x="185838" y="185245"/>
                  </a:lnTo>
                  <a:lnTo>
                    <a:pt x="194391" y="184938"/>
                  </a:lnTo>
                  <a:lnTo>
                    <a:pt x="204278" y="182551"/>
                  </a:lnTo>
                  <a:lnTo>
                    <a:pt x="217314" y="177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19018" y="1414174"/>
              <a:ext cx="162899" cy="154573"/>
            </a:xfrm>
            <a:custGeom>
              <a:avLst/>
              <a:gdLst/>
              <a:ahLst/>
              <a:cxnLst/>
              <a:rect l="0" t="0" r="0" b="0"/>
              <a:pathLst>
                <a:path w="162899" h="154573">
                  <a:moveTo>
                    <a:pt x="24878" y="17701"/>
                  </a:moveTo>
                  <a:lnTo>
                    <a:pt x="19144" y="23703"/>
                  </a:lnTo>
                  <a:lnTo>
                    <a:pt x="14860" y="30548"/>
                  </a:lnTo>
                  <a:lnTo>
                    <a:pt x="11655" y="38940"/>
                  </a:lnTo>
                  <a:lnTo>
                    <a:pt x="9294" y="48740"/>
                  </a:lnTo>
                  <a:lnTo>
                    <a:pt x="7597" y="59703"/>
                  </a:lnTo>
                  <a:lnTo>
                    <a:pt x="6406" y="71559"/>
                  </a:lnTo>
                  <a:lnTo>
                    <a:pt x="5750" y="83910"/>
                  </a:lnTo>
                  <a:lnTo>
                    <a:pt x="5830" y="96258"/>
                  </a:lnTo>
                  <a:lnTo>
                    <a:pt x="6677" y="108265"/>
                  </a:lnTo>
                  <a:lnTo>
                    <a:pt x="7511" y="117452"/>
                  </a:lnTo>
                  <a:lnTo>
                    <a:pt x="7292" y="120546"/>
                  </a:lnTo>
                  <a:lnTo>
                    <a:pt x="6075" y="118107"/>
                  </a:lnTo>
                  <a:lnTo>
                    <a:pt x="4138" y="111721"/>
                  </a:lnTo>
                  <a:lnTo>
                    <a:pt x="2030" y="102707"/>
                  </a:lnTo>
                  <a:lnTo>
                    <a:pt x="527" y="91970"/>
                  </a:lnTo>
                  <a:lnTo>
                    <a:pt x="0" y="80112"/>
                  </a:lnTo>
                  <a:lnTo>
                    <a:pt x="459" y="67685"/>
                  </a:lnTo>
                  <a:lnTo>
                    <a:pt x="1756" y="55247"/>
                  </a:lnTo>
                  <a:lnTo>
                    <a:pt x="3715" y="43102"/>
                  </a:lnTo>
                  <a:lnTo>
                    <a:pt x="6656" y="31655"/>
                  </a:lnTo>
                  <a:lnTo>
                    <a:pt x="11364" y="21489"/>
                  </a:lnTo>
                  <a:lnTo>
                    <a:pt x="18120" y="12813"/>
                  </a:lnTo>
                  <a:lnTo>
                    <a:pt x="26589" y="5986"/>
                  </a:lnTo>
                  <a:lnTo>
                    <a:pt x="36108" y="1673"/>
                  </a:lnTo>
                  <a:lnTo>
                    <a:pt x="46177" y="0"/>
                  </a:lnTo>
                  <a:lnTo>
                    <a:pt x="56511" y="808"/>
                  </a:lnTo>
                  <a:lnTo>
                    <a:pt x="66968" y="3925"/>
                  </a:lnTo>
                  <a:lnTo>
                    <a:pt x="77472" y="9022"/>
                  </a:lnTo>
                  <a:lnTo>
                    <a:pt x="87828" y="15848"/>
                  </a:lnTo>
                  <a:lnTo>
                    <a:pt x="97716" y="24315"/>
                  </a:lnTo>
                  <a:lnTo>
                    <a:pt x="107000" y="34223"/>
                  </a:lnTo>
                  <a:lnTo>
                    <a:pt x="115710" y="45128"/>
                  </a:lnTo>
                  <a:lnTo>
                    <a:pt x="123949" y="56438"/>
                  </a:lnTo>
                  <a:lnTo>
                    <a:pt x="131820" y="67785"/>
                  </a:lnTo>
                  <a:lnTo>
                    <a:pt x="139260" y="79013"/>
                  </a:lnTo>
                  <a:lnTo>
                    <a:pt x="146038" y="90085"/>
                  </a:lnTo>
                  <a:lnTo>
                    <a:pt x="152072" y="101005"/>
                  </a:lnTo>
                  <a:lnTo>
                    <a:pt x="157095" y="111541"/>
                  </a:lnTo>
                  <a:lnTo>
                    <a:pt x="160963" y="122349"/>
                  </a:lnTo>
                  <a:lnTo>
                    <a:pt x="162898" y="135498"/>
                  </a:lnTo>
                  <a:lnTo>
                    <a:pt x="161749" y="154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822880" y="1446011"/>
              <a:ext cx="108456" cy="104270"/>
            </a:xfrm>
            <a:custGeom>
              <a:avLst/>
              <a:gdLst/>
              <a:ahLst/>
              <a:cxnLst/>
              <a:rect l="0" t="0" r="0" b="0"/>
              <a:pathLst>
                <a:path w="108456" h="104270">
                  <a:moveTo>
                    <a:pt x="0" y="27978"/>
                  </a:moveTo>
                  <a:lnTo>
                    <a:pt x="8801" y="22111"/>
                  </a:lnTo>
                  <a:lnTo>
                    <a:pt x="17148" y="16546"/>
                  </a:lnTo>
                  <a:lnTo>
                    <a:pt x="25774" y="10759"/>
                  </a:lnTo>
                  <a:lnTo>
                    <a:pt x="32180" y="5166"/>
                  </a:lnTo>
                  <a:lnTo>
                    <a:pt x="33362" y="1205"/>
                  </a:lnTo>
                  <a:lnTo>
                    <a:pt x="30705" y="0"/>
                  </a:lnTo>
                  <a:lnTo>
                    <a:pt x="25912" y="1282"/>
                  </a:lnTo>
                  <a:lnTo>
                    <a:pt x="20343" y="4733"/>
                  </a:lnTo>
                  <a:lnTo>
                    <a:pt x="15166" y="10409"/>
                  </a:lnTo>
                  <a:lnTo>
                    <a:pt x="10926" y="18159"/>
                  </a:lnTo>
                  <a:lnTo>
                    <a:pt x="7863" y="27469"/>
                  </a:lnTo>
                  <a:lnTo>
                    <a:pt x="6149" y="37639"/>
                  </a:lnTo>
                  <a:lnTo>
                    <a:pt x="5730" y="48182"/>
                  </a:lnTo>
                  <a:lnTo>
                    <a:pt x="6561" y="58686"/>
                  </a:lnTo>
                  <a:lnTo>
                    <a:pt x="8704" y="68732"/>
                  </a:lnTo>
                  <a:lnTo>
                    <a:pt x="12075" y="78143"/>
                  </a:lnTo>
                  <a:lnTo>
                    <a:pt x="16794" y="86614"/>
                  </a:lnTo>
                  <a:lnTo>
                    <a:pt x="23242" y="93633"/>
                  </a:lnTo>
                  <a:lnTo>
                    <a:pt x="31462" y="99050"/>
                  </a:lnTo>
                  <a:lnTo>
                    <a:pt x="40896" y="102706"/>
                  </a:lnTo>
                  <a:lnTo>
                    <a:pt x="50604" y="104269"/>
                  </a:lnTo>
                  <a:lnTo>
                    <a:pt x="60019" y="103765"/>
                  </a:lnTo>
                  <a:lnTo>
                    <a:pt x="68947" y="101496"/>
                  </a:lnTo>
                  <a:lnTo>
                    <a:pt x="77397" y="97847"/>
                  </a:lnTo>
                  <a:lnTo>
                    <a:pt x="85438" y="93167"/>
                  </a:lnTo>
                  <a:lnTo>
                    <a:pt x="92837" y="87418"/>
                  </a:lnTo>
                  <a:lnTo>
                    <a:pt x="99063" y="80204"/>
                  </a:lnTo>
                  <a:lnTo>
                    <a:pt x="103911" y="71430"/>
                  </a:lnTo>
                  <a:lnTo>
                    <a:pt x="107168" y="61436"/>
                  </a:lnTo>
                  <a:lnTo>
                    <a:pt x="108455" y="50811"/>
                  </a:lnTo>
                  <a:lnTo>
                    <a:pt x="107758" y="39979"/>
                  </a:lnTo>
                  <a:lnTo>
                    <a:pt x="105188" y="29792"/>
                  </a:lnTo>
                  <a:lnTo>
                    <a:pt x="100807" y="21556"/>
                  </a:lnTo>
                  <a:lnTo>
                    <a:pt x="94833" y="15838"/>
                  </a:lnTo>
                  <a:lnTo>
                    <a:pt x="88065" y="12244"/>
                  </a:lnTo>
                  <a:lnTo>
                    <a:pt x="80831" y="12084"/>
                  </a:lnTo>
                  <a:lnTo>
                    <a:pt x="73700" y="174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991337" y="1179191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4" y="38470"/>
                  </a:lnTo>
                  <a:lnTo>
                    <a:pt x="176" y="54351"/>
                  </a:lnTo>
                  <a:lnTo>
                    <a:pt x="826" y="71644"/>
                  </a:lnTo>
                  <a:lnTo>
                    <a:pt x="2074" y="90037"/>
                  </a:lnTo>
                  <a:lnTo>
                    <a:pt x="3727" y="109409"/>
                  </a:lnTo>
                  <a:lnTo>
                    <a:pt x="5375" y="129837"/>
                  </a:lnTo>
                  <a:lnTo>
                    <a:pt x="6782" y="151272"/>
                  </a:lnTo>
                  <a:lnTo>
                    <a:pt x="8047" y="173391"/>
                  </a:lnTo>
                  <a:lnTo>
                    <a:pt x="9505" y="195698"/>
                  </a:lnTo>
                  <a:lnTo>
                    <a:pt x="11336" y="217886"/>
                  </a:lnTo>
                  <a:lnTo>
                    <a:pt x="13566" y="239683"/>
                  </a:lnTo>
                  <a:lnTo>
                    <a:pt x="16143" y="260779"/>
                  </a:lnTo>
                  <a:lnTo>
                    <a:pt x="18994" y="281049"/>
                  </a:lnTo>
                  <a:lnTo>
                    <a:pt x="22215" y="299422"/>
                  </a:lnTo>
                  <a:lnTo>
                    <a:pt x="26070" y="313889"/>
                  </a:lnTo>
                  <a:lnTo>
                    <a:pt x="31178" y="323754"/>
                  </a:lnTo>
                  <a:lnTo>
                    <a:pt x="37466" y="330765"/>
                  </a:lnTo>
                  <a:lnTo>
                    <a:pt x="44785" y="335040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854466" y="1347647"/>
              <a:ext cx="242157" cy="20538"/>
            </a:xfrm>
            <a:custGeom>
              <a:avLst/>
              <a:gdLst/>
              <a:ahLst/>
              <a:cxnLst/>
              <a:rect l="0" t="0" r="0" b="0"/>
              <a:pathLst>
                <a:path w="242157" h="20538">
                  <a:moveTo>
                    <a:pt x="242156" y="0"/>
                  </a:moveTo>
                  <a:lnTo>
                    <a:pt x="233287" y="2934"/>
                  </a:lnTo>
                  <a:lnTo>
                    <a:pt x="224300" y="5716"/>
                  </a:lnTo>
                  <a:lnTo>
                    <a:pt x="214305" y="8611"/>
                  </a:lnTo>
                  <a:lnTo>
                    <a:pt x="203325" y="11479"/>
                  </a:lnTo>
                  <a:lnTo>
                    <a:pt x="191513" y="13996"/>
                  </a:lnTo>
                  <a:lnTo>
                    <a:pt x="179054" y="16006"/>
                  </a:lnTo>
                  <a:lnTo>
                    <a:pt x="166116" y="17518"/>
                  </a:lnTo>
                  <a:lnTo>
                    <a:pt x="152836" y="18613"/>
                  </a:lnTo>
                  <a:lnTo>
                    <a:pt x="139314" y="19386"/>
                  </a:lnTo>
                  <a:lnTo>
                    <a:pt x="125626" y="19923"/>
                  </a:lnTo>
                  <a:lnTo>
                    <a:pt x="111823" y="20291"/>
                  </a:lnTo>
                  <a:lnTo>
                    <a:pt x="97945" y="20537"/>
                  </a:lnTo>
                  <a:lnTo>
                    <a:pt x="84013" y="20533"/>
                  </a:lnTo>
                  <a:lnTo>
                    <a:pt x="70047" y="19999"/>
                  </a:lnTo>
                  <a:lnTo>
                    <a:pt x="56075" y="18827"/>
                  </a:lnTo>
                  <a:lnTo>
                    <a:pt x="42711" y="17218"/>
                  </a:lnTo>
                  <a:lnTo>
                    <a:pt x="29836" y="15431"/>
                  </a:lnTo>
                  <a:lnTo>
                    <a:pt x="16319" y="1330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086093" y="1094963"/>
              <a:ext cx="273742" cy="452727"/>
            </a:xfrm>
            <a:custGeom>
              <a:avLst/>
              <a:gdLst/>
              <a:ahLst/>
              <a:cxnLst/>
              <a:rect l="0" t="0" r="0" b="0"/>
              <a:pathLst>
                <a:path w="273742" h="452727">
                  <a:moveTo>
                    <a:pt x="0" y="0"/>
                  </a:moveTo>
                  <a:lnTo>
                    <a:pt x="2867" y="14669"/>
                  </a:lnTo>
                  <a:lnTo>
                    <a:pt x="5009" y="28580"/>
                  </a:lnTo>
                  <a:lnTo>
                    <a:pt x="6611" y="43087"/>
                  </a:lnTo>
                  <a:lnTo>
                    <a:pt x="7793" y="58634"/>
                  </a:lnTo>
                  <a:lnTo>
                    <a:pt x="8641" y="75756"/>
                  </a:lnTo>
                  <a:lnTo>
                    <a:pt x="9239" y="94583"/>
                  </a:lnTo>
                  <a:lnTo>
                    <a:pt x="9653" y="114924"/>
                  </a:lnTo>
                  <a:lnTo>
                    <a:pt x="9937" y="136473"/>
                  </a:lnTo>
                  <a:lnTo>
                    <a:pt x="10135" y="158911"/>
                  </a:lnTo>
                  <a:lnTo>
                    <a:pt x="10440" y="181330"/>
                  </a:lnTo>
                  <a:lnTo>
                    <a:pt x="11176" y="202308"/>
                  </a:lnTo>
                  <a:lnTo>
                    <a:pt x="12484" y="221191"/>
                  </a:lnTo>
                  <a:lnTo>
                    <a:pt x="14176" y="238173"/>
                  </a:lnTo>
                  <a:lnTo>
                    <a:pt x="15850" y="253894"/>
                  </a:lnTo>
                  <a:lnTo>
                    <a:pt x="17269" y="268889"/>
                  </a:lnTo>
                  <a:lnTo>
                    <a:pt x="18375" y="283642"/>
                  </a:lnTo>
                  <a:lnTo>
                    <a:pt x="19191" y="298643"/>
                  </a:lnTo>
                  <a:lnTo>
                    <a:pt x="19779" y="314116"/>
                  </a:lnTo>
                  <a:lnTo>
                    <a:pt x="20362" y="329920"/>
                  </a:lnTo>
                  <a:lnTo>
                    <a:pt x="21292" y="345675"/>
                  </a:lnTo>
                  <a:lnTo>
                    <a:pt x="22728" y="361127"/>
                  </a:lnTo>
                  <a:lnTo>
                    <a:pt x="24323" y="375038"/>
                  </a:lnTo>
                  <a:lnTo>
                    <a:pt x="24837" y="383966"/>
                  </a:lnTo>
                  <a:lnTo>
                    <a:pt x="23650" y="385915"/>
                  </a:lnTo>
                  <a:lnTo>
                    <a:pt x="21565" y="382529"/>
                  </a:lnTo>
                  <a:lnTo>
                    <a:pt x="19179" y="375387"/>
                  </a:lnTo>
                  <a:lnTo>
                    <a:pt x="16971" y="365389"/>
                  </a:lnTo>
                  <a:lnTo>
                    <a:pt x="15170" y="353216"/>
                  </a:lnTo>
                  <a:lnTo>
                    <a:pt x="13968" y="339594"/>
                  </a:lnTo>
                  <a:lnTo>
                    <a:pt x="13613" y="325284"/>
                  </a:lnTo>
                  <a:lnTo>
                    <a:pt x="14164" y="310773"/>
                  </a:lnTo>
                  <a:lnTo>
                    <a:pt x="15840" y="296771"/>
                  </a:lnTo>
                  <a:lnTo>
                    <a:pt x="19093" y="284276"/>
                  </a:lnTo>
                  <a:lnTo>
                    <a:pt x="24018" y="273713"/>
                  </a:lnTo>
                  <a:lnTo>
                    <a:pt x="30258" y="265791"/>
                  </a:lnTo>
                  <a:lnTo>
                    <a:pt x="37202" y="261725"/>
                  </a:lnTo>
                  <a:lnTo>
                    <a:pt x="44418" y="261805"/>
                  </a:lnTo>
                  <a:lnTo>
                    <a:pt x="51531" y="265401"/>
                  </a:lnTo>
                  <a:lnTo>
                    <a:pt x="58148" y="271459"/>
                  </a:lnTo>
                  <a:lnTo>
                    <a:pt x="64110" y="279119"/>
                  </a:lnTo>
                  <a:lnTo>
                    <a:pt x="69452" y="287966"/>
                  </a:lnTo>
                  <a:lnTo>
                    <a:pt x="74281" y="297938"/>
                  </a:lnTo>
                  <a:lnTo>
                    <a:pt x="78718" y="308937"/>
                  </a:lnTo>
                  <a:lnTo>
                    <a:pt x="82872" y="320947"/>
                  </a:lnTo>
                  <a:lnTo>
                    <a:pt x="86820" y="334080"/>
                  </a:lnTo>
                  <a:lnTo>
                    <a:pt x="90630" y="348284"/>
                  </a:lnTo>
                  <a:lnTo>
                    <a:pt x="94343" y="363061"/>
                  </a:lnTo>
                  <a:lnTo>
                    <a:pt x="97989" y="377595"/>
                  </a:lnTo>
                  <a:lnTo>
                    <a:pt x="101595" y="391376"/>
                  </a:lnTo>
                  <a:lnTo>
                    <a:pt x="105370" y="401999"/>
                  </a:lnTo>
                  <a:lnTo>
                    <a:pt x="109307" y="406411"/>
                  </a:lnTo>
                  <a:lnTo>
                    <a:pt x="113178" y="405382"/>
                  </a:lnTo>
                  <a:lnTo>
                    <a:pt x="117312" y="400719"/>
                  </a:lnTo>
                  <a:lnTo>
                    <a:pt x="121962" y="393978"/>
                  </a:lnTo>
                  <a:lnTo>
                    <a:pt x="127167" y="386352"/>
                  </a:lnTo>
                  <a:lnTo>
                    <a:pt x="132862" y="378503"/>
                  </a:lnTo>
                  <a:lnTo>
                    <a:pt x="139109" y="370881"/>
                  </a:lnTo>
                  <a:lnTo>
                    <a:pt x="146117" y="363883"/>
                  </a:lnTo>
                  <a:lnTo>
                    <a:pt x="153946" y="357644"/>
                  </a:lnTo>
                  <a:lnTo>
                    <a:pt x="162826" y="352108"/>
                  </a:lnTo>
                  <a:lnTo>
                    <a:pt x="173228" y="347144"/>
                  </a:lnTo>
                  <a:lnTo>
                    <a:pt x="185260" y="342614"/>
                  </a:lnTo>
                  <a:lnTo>
                    <a:pt x="198407" y="338398"/>
                  </a:lnTo>
                  <a:lnTo>
                    <a:pt x="211764" y="334406"/>
                  </a:lnTo>
                  <a:lnTo>
                    <a:pt x="224761" y="330554"/>
                  </a:lnTo>
                  <a:lnTo>
                    <a:pt x="236569" y="326304"/>
                  </a:lnTo>
                  <a:lnTo>
                    <a:pt x="245975" y="320700"/>
                  </a:lnTo>
                  <a:lnTo>
                    <a:pt x="252540" y="313344"/>
                  </a:lnTo>
                  <a:lnTo>
                    <a:pt x="256167" y="304809"/>
                  </a:lnTo>
                  <a:lnTo>
                    <a:pt x="256728" y="296310"/>
                  </a:lnTo>
                  <a:lnTo>
                    <a:pt x="254475" y="288567"/>
                  </a:lnTo>
                  <a:lnTo>
                    <a:pt x="249747" y="281932"/>
                  </a:lnTo>
                  <a:lnTo>
                    <a:pt x="242777" y="276633"/>
                  </a:lnTo>
                  <a:lnTo>
                    <a:pt x="233918" y="272643"/>
                  </a:lnTo>
                  <a:lnTo>
                    <a:pt x="223737" y="270084"/>
                  </a:lnTo>
                  <a:lnTo>
                    <a:pt x="212922" y="269325"/>
                  </a:lnTo>
                  <a:lnTo>
                    <a:pt x="201916" y="270402"/>
                  </a:lnTo>
                  <a:lnTo>
                    <a:pt x="191089" y="273071"/>
                  </a:lnTo>
                  <a:lnTo>
                    <a:pt x="180816" y="276995"/>
                  </a:lnTo>
                  <a:lnTo>
                    <a:pt x="171247" y="281858"/>
                  </a:lnTo>
                  <a:lnTo>
                    <a:pt x="162499" y="287562"/>
                  </a:lnTo>
                  <a:lnTo>
                    <a:pt x="154762" y="294214"/>
                  </a:lnTo>
                  <a:lnTo>
                    <a:pt x="148044" y="301802"/>
                  </a:lnTo>
                  <a:lnTo>
                    <a:pt x="142532" y="310355"/>
                  </a:lnTo>
                  <a:lnTo>
                    <a:pt x="138650" y="320006"/>
                  </a:lnTo>
                  <a:lnTo>
                    <a:pt x="136489" y="330720"/>
                  </a:lnTo>
                  <a:lnTo>
                    <a:pt x="136003" y="342169"/>
                  </a:lnTo>
                  <a:lnTo>
                    <a:pt x="137188" y="353847"/>
                  </a:lnTo>
                  <a:lnTo>
                    <a:pt x="139875" y="365435"/>
                  </a:lnTo>
                  <a:lnTo>
                    <a:pt x="143777" y="376655"/>
                  </a:lnTo>
                  <a:lnTo>
                    <a:pt x="148605" y="387190"/>
                  </a:lnTo>
                  <a:lnTo>
                    <a:pt x="154111" y="396936"/>
                  </a:lnTo>
                  <a:lnTo>
                    <a:pt x="160265" y="405802"/>
                  </a:lnTo>
                  <a:lnTo>
                    <a:pt x="167225" y="413619"/>
                  </a:lnTo>
                  <a:lnTo>
                    <a:pt x="175020" y="420399"/>
                  </a:lnTo>
                  <a:lnTo>
                    <a:pt x="183543" y="426292"/>
                  </a:lnTo>
                  <a:lnTo>
                    <a:pt x="192642" y="431494"/>
                  </a:lnTo>
                  <a:lnTo>
                    <a:pt x="202171" y="436178"/>
                  </a:lnTo>
                  <a:lnTo>
                    <a:pt x="212134" y="440339"/>
                  </a:lnTo>
                  <a:lnTo>
                    <a:pt x="223968" y="444206"/>
                  </a:lnTo>
                  <a:lnTo>
                    <a:pt x="242063" y="448122"/>
                  </a:lnTo>
                  <a:lnTo>
                    <a:pt x="273741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388857" y="1352857"/>
              <a:ext cx="149963" cy="199077"/>
            </a:xfrm>
            <a:custGeom>
              <a:avLst/>
              <a:gdLst/>
              <a:ahLst/>
              <a:cxnLst/>
              <a:rect l="0" t="0" r="0" b="0"/>
              <a:pathLst>
                <a:path w="149963" h="199077">
                  <a:moveTo>
                    <a:pt x="13091" y="79018"/>
                  </a:moveTo>
                  <a:lnTo>
                    <a:pt x="13159" y="90753"/>
                  </a:lnTo>
                  <a:lnTo>
                    <a:pt x="13798" y="101882"/>
                  </a:lnTo>
                  <a:lnTo>
                    <a:pt x="15095" y="113481"/>
                  </a:lnTo>
                  <a:lnTo>
                    <a:pt x="16955" y="125642"/>
                  </a:lnTo>
                  <a:lnTo>
                    <a:pt x="19271" y="138302"/>
                  </a:lnTo>
                  <a:lnTo>
                    <a:pt x="21937" y="151353"/>
                  </a:lnTo>
                  <a:lnTo>
                    <a:pt x="24861" y="164532"/>
                  </a:lnTo>
                  <a:lnTo>
                    <a:pt x="27969" y="177449"/>
                  </a:lnTo>
                  <a:lnTo>
                    <a:pt x="31174" y="189813"/>
                  </a:lnTo>
                  <a:lnTo>
                    <a:pt x="33402" y="198169"/>
                  </a:lnTo>
                  <a:lnTo>
                    <a:pt x="33279" y="199076"/>
                  </a:lnTo>
                  <a:lnTo>
                    <a:pt x="31077" y="195117"/>
                  </a:lnTo>
                  <a:lnTo>
                    <a:pt x="27524" y="188292"/>
                  </a:lnTo>
                  <a:lnTo>
                    <a:pt x="23387" y="179461"/>
                  </a:lnTo>
                  <a:lnTo>
                    <a:pt x="19127" y="169128"/>
                  </a:lnTo>
                  <a:lnTo>
                    <a:pt x="14946" y="157683"/>
                  </a:lnTo>
                  <a:lnTo>
                    <a:pt x="10904" y="145438"/>
                  </a:lnTo>
                  <a:lnTo>
                    <a:pt x="7004" y="132626"/>
                  </a:lnTo>
                  <a:lnTo>
                    <a:pt x="3552" y="119421"/>
                  </a:lnTo>
                  <a:lnTo>
                    <a:pt x="1138" y="105946"/>
                  </a:lnTo>
                  <a:lnTo>
                    <a:pt x="0" y="92291"/>
                  </a:lnTo>
                  <a:lnTo>
                    <a:pt x="218" y="78681"/>
                  </a:lnTo>
                  <a:lnTo>
                    <a:pt x="1885" y="65462"/>
                  </a:lnTo>
                  <a:lnTo>
                    <a:pt x="4902" y="52800"/>
                  </a:lnTo>
                  <a:lnTo>
                    <a:pt x="9198" y="41010"/>
                  </a:lnTo>
                  <a:lnTo>
                    <a:pt x="14823" y="30616"/>
                  </a:lnTo>
                  <a:lnTo>
                    <a:pt x="21682" y="21779"/>
                  </a:lnTo>
                  <a:lnTo>
                    <a:pt x="29727" y="14506"/>
                  </a:lnTo>
                  <a:lnTo>
                    <a:pt x="39029" y="8829"/>
                  </a:lnTo>
                  <a:lnTo>
                    <a:pt x="49504" y="4605"/>
                  </a:lnTo>
                  <a:lnTo>
                    <a:pt x="60792" y="1732"/>
                  </a:lnTo>
                  <a:lnTo>
                    <a:pt x="72360" y="237"/>
                  </a:lnTo>
                  <a:lnTo>
                    <a:pt x="83877" y="0"/>
                  </a:lnTo>
                  <a:lnTo>
                    <a:pt x="95144" y="641"/>
                  </a:lnTo>
                  <a:lnTo>
                    <a:pt x="107333" y="1663"/>
                  </a:lnTo>
                  <a:lnTo>
                    <a:pt x="123745" y="3153"/>
                  </a:lnTo>
                  <a:lnTo>
                    <a:pt x="149962" y="5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570404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84435" y="2432082"/>
            <a:ext cx="9359711" cy="715939"/>
            <a:chOff x="484435" y="2432082"/>
            <a:chExt cx="9359711" cy="715939"/>
          </a:xfrm>
        </p:grpSpPr>
        <p:sp>
          <p:nvSpPr>
            <p:cNvPr id="91" name="Freeform 90"/>
            <p:cNvSpPr/>
            <p:nvPr/>
          </p:nvSpPr>
          <p:spPr>
            <a:xfrm>
              <a:off x="484435" y="2621595"/>
              <a:ext cx="330369" cy="457181"/>
            </a:xfrm>
            <a:custGeom>
              <a:avLst/>
              <a:gdLst/>
              <a:ahLst/>
              <a:cxnLst/>
              <a:rect l="0" t="0" r="0" b="0"/>
              <a:pathLst>
                <a:path w="330369" h="457181">
                  <a:moveTo>
                    <a:pt x="10404" y="0"/>
                  </a:moveTo>
                  <a:lnTo>
                    <a:pt x="7537" y="8869"/>
                  </a:lnTo>
                  <a:lnTo>
                    <a:pt x="5395" y="17856"/>
                  </a:lnTo>
                  <a:lnTo>
                    <a:pt x="3792" y="27856"/>
                  </a:lnTo>
                  <a:lnTo>
                    <a:pt x="2612" y="39009"/>
                  </a:lnTo>
                  <a:lnTo>
                    <a:pt x="1763" y="51469"/>
                  </a:lnTo>
                  <a:lnTo>
                    <a:pt x="1165" y="65190"/>
                  </a:lnTo>
                  <a:lnTo>
                    <a:pt x="751" y="80298"/>
                  </a:lnTo>
                  <a:lnTo>
                    <a:pt x="467" y="97173"/>
                  </a:lnTo>
                  <a:lnTo>
                    <a:pt x="274" y="115852"/>
                  </a:lnTo>
                  <a:lnTo>
                    <a:pt x="143" y="135937"/>
                  </a:lnTo>
                  <a:lnTo>
                    <a:pt x="55" y="156788"/>
                  </a:lnTo>
                  <a:lnTo>
                    <a:pt x="0" y="177947"/>
                  </a:lnTo>
                  <a:lnTo>
                    <a:pt x="133" y="198694"/>
                  </a:lnTo>
                  <a:lnTo>
                    <a:pt x="755" y="218012"/>
                  </a:lnTo>
                  <a:lnTo>
                    <a:pt x="1986" y="235489"/>
                  </a:lnTo>
                  <a:lnTo>
                    <a:pt x="3626" y="251546"/>
                  </a:lnTo>
                  <a:lnTo>
                    <a:pt x="5267" y="267104"/>
                  </a:lnTo>
                  <a:lnTo>
                    <a:pt x="6669" y="282758"/>
                  </a:lnTo>
                  <a:lnTo>
                    <a:pt x="7931" y="298413"/>
                  </a:lnTo>
                  <a:lnTo>
                    <a:pt x="9385" y="313485"/>
                  </a:lnTo>
                  <a:lnTo>
                    <a:pt x="11214" y="327671"/>
                  </a:lnTo>
                  <a:lnTo>
                    <a:pt x="13444" y="341132"/>
                  </a:lnTo>
                  <a:lnTo>
                    <a:pt x="16019" y="354311"/>
                  </a:lnTo>
                  <a:lnTo>
                    <a:pt x="18866" y="367504"/>
                  </a:lnTo>
                  <a:lnTo>
                    <a:pt x="21914" y="380669"/>
                  </a:lnTo>
                  <a:lnTo>
                    <a:pt x="25106" y="393522"/>
                  </a:lnTo>
                  <a:lnTo>
                    <a:pt x="28403" y="405890"/>
                  </a:lnTo>
                  <a:lnTo>
                    <a:pt x="31962" y="416953"/>
                  </a:lnTo>
                  <a:lnTo>
                    <a:pt x="36859" y="425026"/>
                  </a:lnTo>
                  <a:lnTo>
                    <a:pt x="43284" y="429089"/>
                  </a:lnTo>
                  <a:lnTo>
                    <a:pt x="49536" y="429218"/>
                  </a:lnTo>
                  <a:lnTo>
                    <a:pt x="55102" y="426187"/>
                  </a:lnTo>
                  <a:lnTo>
                    <a:pt x="60051" y="420834"/>
                  </a:lnTo>
                  <a:lnTo>
                    <a:pt x="64543" y="413839"/>
                  </a:lnTo>
                  <a:lnTo>
                    <a:pt x="68716" y="405701"/>
                  </a:lnTo>
                  <a:lnTo>
                    <a:pt x="72672" y="396617"/>
                  </a:lnTo>
                  <a:lnTo>
                    <a:pt x="76481" y="386527"/>
                  </a:lnTo>
                  <a:lnTo>
                    <a:pt x="80186" y="375475"/>
                  </a:lnTo>
                  <a:lnTo>
                    <a:pt x="83657" y="363609"/>
                  </a:lnTo>
                  <a:lnTo>
                    <a:pt x="86608" y="351111"/>
                  </a:lnTo>
                  <a:lnTo>
                    <a:pt x="88948" y="338211"/>
                  </a:lnTo>
                  <a:lnTo>
                    <a:pt x="91582" y="327387"/>
                  </a:lnTo>
                  <a:lnTo>
                    <a:pt x="95174" y="322369"/>
                  </a:lnTo>
                  <a:lnTo>
                    <a:pt x="98825" y="323338"/>
                  </a:lnTo>
                  <a:lnTo>
                    <a:pt x="102318" y="328758"/>
                  </a:lnTo>
                  <a:lnTo>
                    <a:pt x="105721" y="336997"/>
                  </a:lnTo>
                  <a:lnTo>
                    <a:pt x="109104" y="346710"/>
                  </a:lnTo>
                  <a:lnTo>
                    <a:pt x="112503" y="357083"/>
                  </a:lnTo>
                  <a:lnTo>
                    <a:pt x="116094" y="367708"/>
                  </a:lnTo>
                  <a:lnTo>
                    <a:pt x="120184" y="378401"/>
                  </a:lnTo>
                  <a:lnTo>
                    <a:pt x="124897" y="389085"/>
                  </a:lnTo>
                  <a:lnTo>
                    <a:pt x="130197" y="399572"/>
                  </a:lnTo>
                  <a:lnTo>
                    <a:pt x="135979" y="409552"/>
                  </a:lnTo>
                  <a:lnTo>
                    <a:pt x="142132" y="418895"/>
                  </a:lnTo>
                  <a:lnTo>
                    <a:pt x="148722" y="427476"/>
                  </a:lnTo>
                  <a:lnTo>
                    <a:pt x="155976" y="435095"/>
                  </a:lnTo>
                  <a:lnTo>
                    <a:pt x="163973" y="441735"/>
                  </a:lnTo>
                  <a:lnTo>
                    <a:pt x="172800" y="447363"/>
                  </a:lnTo>
                  <a:lnTo>
                    <a:pt x="182636" y="451853"/>
                  </a:lnTo>
                  <a:lnTo>
                    <a:pt x="193470" y="455232"/>
                  </a:lnTo>
                  <a:lnTo>
                    <a:pt x="204829" y="457180"/>
                  </a:lnTo>
                  <a:lnTo>
                    <a:pt x="215914" y="456982"/>
                  </a:lnTo>
                  <a:lnTo>
                    <a:pt x="226296" y="454438"/>
                  </a:lnTo>
                  <a:lnTo>
                    <a:pt x="236061" y="449797"/>
                  </a:lnTo>
                  <a:lnTo>
                    <a:pt x="245612" y="443477"/>
                  </a:lnTo>
                  <a:lnTo>
                    <a:pt x="255215" y="435894"/>
                  </a:lnTo>
                  <a:lnTo>
                    <a:pt x="264648" y="427399"/>
                  </a:lnTo>
                  <a:lnTo>
                    <a:pt x="273310" y="418261"/>
                  </a:lnTo>
                  <a:lnTo>
                    <a:pt x="280918" y="408676"/>
                  </a:lnTo>
                  <a:lnTo>
                    <a:pt x="287502" y="398785"/>
                  </a:lnTo>
                  <a:lnTo>
                    <a:pt x="293233" y="388685"/>
                  </a:lnTo>
                  <a:lnTo>
                    <a:pt x="298309" y="378431"/>
                  </a:lnTo>
                  <a:lnTo>
                    <a:pt x="302905" y="367577"/>
                  </a:lnTo>
                  <a:lnTo>
                    <a:pt x="307160" y="355233"/>
                  </a:lnTo>
                  <a:lnTo>
                    <a:pt x="311172" y="341040"/>
                  </a:lnTo>
                  <a:lnTo>
                    <a:pt x="314852" y="325438"/>
                  </a:lnTo>
                  <a:lnTo>
                    <a:pt x="317944" y="309355"/>
                  </a:lnTo>
                  <a:lnTo>
                    <a:pt x="320361" y="293391"/>
                  </a:lnTo>
                  <a:lnTo>
                    <a:pt x="322322" y="277776"/>
                  </a:lnTo>
                  <a:lnTo>
                    <a:pt x="324253" y="262538"/>
                  </a:lnTo>
                  <a:lnTo>
                    <a:pt x="326397" y="247627"/>
                  </a:lnTo>
                  <a:lnTo>
                    <a:pt x="328499" y="232970"/>
                  </a:lnTo>
                  <a:lnTo>
                    <a:pt x="329925" y="218502"/>
                  </a:lnTo>
                  <a:lnTo>
                    <a:pt x="330368" y="204169"/>
                  </a:lnTo>
                  <a:lnTo>
                    <a:pt x="330004" y="189929"/>
                  </a:lnTo>
                  <a:lnTo>
                    <a:pt x="329295" y="175754"/>
                  </a:lnTo>
                  <a:lnTo>
                    <a:pt x="328555" y="161629"/>
                  </a:lnTo>
                  <a:lnTo>
                    <a:pt x="327753" y="147702"/>
                  </a:lnTo>
                  <a:lnTo>
                    <a:pt x="326616" y="134271"/>
                  </a:lnTo>
                  <a:lnTo>
                    <a:pt x="325002" y="121449"/>
                  </a:lnTo>
                  <a:lnTo>
                    <a:pt x="322919" y="108872"/>
                  </a:lnTo>
                  <a:lnTo>
                    <a:pt x="320443" y="95822"/>
                  </a:lnTo>
                  <a:lnTo>
                    <a:pt x="317667" y="81943"/>
                  </a:lnTo>
                  <a:lnTo>
                    <a:pt x="314825" y="67775"/>
                  </a:lnTo>
                  <a:lnTo>
                    <a:pt x="312004" y="53071"/>
                  </a:lnTo>
                  <a:lnTo>
                    <a:pt x="308956" y="35416"/>
                  </a:lnTo>
                  <a:lnTo>
                    <a:pt x="30520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0569" y="2788145"/>
              <a:ext cx="159639" cy="206807"/>
            </a:xfrm>
            <a:custGeom>
              <a:avLst/>
              <a:gdLst/>
              <a:ahLst/>
              <a:cxnLst/>
              <a:rect l="0" t="0" r="0" b="0"/>
              <a:pathLst>
                <a:path w="159639" h="206807">
                  <a:moveTo>
                    <a:pt x="33296" y="107191"/>
                  </a:moveTo>
                  <a:lnTo>
                    <a:pt x="44964" y="104258"/>
                  </a:lnTo>
                  <a:lnTo>
                    <a:pt x="55453" y="101475"/>
                  </a:lnTo>
                  <a:lnTo>
                    <a:pt x="65754" y="98571"/>
                  </a:lnTo>
                  <a:lnTo>
                    <a:pt x="76056" y="95358"/>
                  </a:lnTo>
                  <a:lnTo>
                    <a:pt x="86399" y="91545"/>
                  </a:lnTo>
                  <a:lnTo>
                    <a:pt x="96784" y="87028"/>
                  </a:lnTo>
                  <a:lnTo>
                    <a:pt x="107040" y="81864"/>
                  </a:lnTo>
                  <a:lnTo>
                    <a:pt x="116850" y="76177"/>
                  </a:lnTo>
                  <a:lnTo>
                    <a:pt x="126062" y="70087"/>
                  </a:lnTo>
                  <a:lnTo>
                    <a:pt x="134214" y="63541"/>
                  </a:lnTo>
                  <a:lnTo>
                    <a:pt x="140478" y="56316"/>
                  </a:lnTo>
                  <a:lnTo>
                    <a:pt x="144566" y="48352"/>
                  </a:lnTo>
                  <a:lnTo>
                    <a:pt x="146344" y="40057"/>
                  </a:lnTo>
                  <a:lnTo>
                    <a:pt x="145575" y="32175"/>
                  </a:lnTo>
                  <a:lnTo>
                    <a:pt x="142390" y="25098"/>
                  </a:lnTo>
                  <a:lnTo>
                    <a:pt x="137186" y="18873"/>
                  </a:lnTo>
                  <a:lnTo>
                    <a:pt x="130422" y="13384"/>
                  </a:lnTo>
                  <a:lnTo>
                    <a:pt x="122505" y="8480"/>
                  </a:lnTo>
                  <a:lnTo>
                    <a:pt x="113600" y="4338"/>
                  </a:lnTo>
                  <a:lnTo>
                    <a:pt x="103647" y="1453"/>
                  </a:lnTo>
                  <a:lnTo>
                    <a:pt x="92698" y="0"/>
                  </a:lnTo>
                  <a:lnTo>
                    <a:pt x="81076" y="177"/>
                  </a:lnTo>
                  <a:lnTo>
                    <a:pt x="69275" y="2348"/>
                  </a:lnTo>
                  <a:lnTo>
                    <a:pt x="57604" y="6516"/>
                  </a:lnTo>
                  <a:lnTo>
                    <a:pt x="46497" y="12400"/>
                  </a:lnTo>
                  <a:lnTo>
                    <a:pt x="36570" y="19629"/>
                  </a:lnTo>
                  <a:lnTo>
                    <a:pt x="28046" y="27857"/>
                  </a:lnTo>
                  <a:lnTo>
                    <a:pt x="20814" y="36803"/>
                  </a:lnTo>
                  <a:lnTo>
                    <a:pt x="14632" y="46251"/>
                  </a:lnTo>
                  <a:lnTo>
                    <a:pt x="9256" y="56052"/>
                  </a:lnTo>
                  <a:lnTo>
                    <a:pt x="4795" y="66260"/>
                  </a:lnTo>
                  <a:lnTo>
                    <a:pt x="1694" y="77104"/>
                  </a:lnTo>
                  <a:lnTo>
                    <a:pt x="93" y="88663"/>
                  </a:lnTo>
                  <a:lnTo>
                    <a:pt x="0" y="100868"/>
                  </a:lnTo>
                  <a:lnTo>
                    <a:pt x="1457" y="113593"/>
                  </a:lnTo>
                  <a:lnTo>
                    <a:pt x="4328" y="126702"/>
                  </a:lnTo>
                  <a:lnTo>
                    <a:pt x="8358" y="139758"/>
                  </a:lnTo>
                  <a:lnTo>
                    <a:pt x="13271" y="152065"/>
                  </a:lnTo>
                  <a:lnTo>
                    <a:pt x="18835" y="163297"/>
                  </a:lnTo>
                  <a:lnTo>
                    <a:pt x="25026" y="173311"/>
                  </a:lnTo>
                  <a:lnTo>
                    <a:pt x="32013" y="181974"/>
                  </a:lnTo>
                  <a:lnTo>
                    <a:pt x="39829" y="189352"/>
                  </a:lnTo>
                  <a:lnTo>
                    <a:pt x="48536" y="195494"/>
                  </a:lnTo>
                  <a:lnTo>
                    <a:pt x="58292" y="200338"/>
                  </a:lnTo>
                  <a:lnTo>
                    <a:pt x="69080" y="203962"/>
                  </a:lnTo>
                  <a:lnTo>
                    <a:pt x="80749" y="206246"/>
                  </a:lnTo>
                  <a:lnTo>
                    <a:pt x="93107" y="206806"/>
                  </a:lnTo>
                  <a:lnTo>
                    <a:pt x="105956" y="205599"/>
                  </a:lnTo>
                  <a:lnTo>
                    <a:pt x="118544" y="203163"/>
                  </a:lnTo>
                  <a:lnTo>
                    <a:pt x="130806" y="200209"/>
                  </a:lnTo>
                  <a:lnTo>
                    <a:pt x="143815" y="196479"/>
                  </a:lnTo>
                  <a:lnTo>
                    <a:pt x="159638" y="191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313822" y="2770115"/>
              <a:ext cx="128583" cy="209152"/>
            </a:xfrm>
            <a:custGeom>
              <a:avLst/>
              <a:gdLst/>
              <a:ahLst/>
              <a:cxnLst/>
              <a:rect l="0" t="0" r="0" b="0"/>
              <a:pathLst>
                <a:path w="128583" h="209152">
                  <a:moveTo>
                    <a:pt x="128582" y="51522"/>
                  </a:moveTo>
                  <a:lnTo>
                    <a:pt x="125581" y="42788"/>
                  </a:lnTo>
                  <a:lnTo>
                    <a:pt x="122158" y="35081"/>
                  </a:lnTo>
                  <a:lnTo>
                    <a:pt x="117958" y="27683"/>
                  </a:lnTo>
                  <a:lnTo>
                    <a:pt x="112885" y="20595"/>
                  </a:lnTo>
                  <a:lnTo>
                    <a:pt x="106755" y="14065"/>
                  </a:lnTo>
                  <a:lnTo>
                    <a:pt x="99571" y="8206"/>
                  </a:lnTo>
                  <a:lnTo>
                    <a:pt x="91484" y="3460"/>
                  </a:lnTo>
                  <a:lnTo>
                    <a:pt x="82689" y="635"/>
                  </a:lnTo>
                  <a:lnTo>
                    <a:pt x="73374" y="0"/>
                  </a:lnTo>
                  <a:lnTo>
                    <a:pt x="63850" y="1354"/>
                  </a:lnTo>
                  <a:lnTo>
                    <a:pt x="54537" y="4315"/>
                  </a:lnTo>
                  <a:lnTo>
                    <a:pt x="45650" y="8493"/>
                  </a:lnTo>
                  <a:lnTo>
                    <a:pt x="37379" y="13719"/>
                  </a:lnTo>
                  <a:lnTo>
                    <a:pt x="29970" y="20041"/>
                  </a:lnTo>
                  <a:lnTo>
                    <a:pt x="23468" y="27405"/>
                  </a:lnTo>
                  <a:lnTo>
                    <a:pt x="17762" y="35805"/>
                  </a:lnTo>
                  <a:lnTo>
                    <a:pt x="12687" y="45353"/>
                  </a:lnTo>
                  <a:lnTo>
                    <a:pt x="8092" y="55998"/>
                  </a:lnTo>
                  <a:lnTo>
                    <a:pt x="4175" y="67401"/>
                  </a:lnTo>
                  <a:lnTo>
                    <a:pt x="1447" y="79048"/>
                  </a:lnTo>
                  <a:lnTo>
                    <a:pt x="95" y="90625"/>
                  </a:lnTo>
                  <a:lnTo>
                    <a:pt x="0" y="102176"/>
                  </a:lnTo>
                  <a:lnTo>
                    <a:pt x="925" y="113998"/>
                  </a:lnTo>
                  <a:lnTo>
                    <a:pt x="2626" y="126245"/>
                  </a:lnTo>
                  <a:lnTo>
                    <a:pt x="5055" y="138757"/>
                  </a:lnTo>
                  <a:lnTo>
                    <a:pt x="8355" y="151165"/>
                  </a:lnTo>
                  <a:lnTo>
                    <a:pt x="12539" y="163245"/>
                  </a:lnTo>
                  <a:lnTo>
                    <a:pt x="17653" y="174629"/>
                  </a:lnTo>
                  <a:lnTo>
                    <a:pt x="23842" y="184742"/>
                  </a:lnTo>
                  <a:lnTo>
                    <a:pt x="31088" y="193382"/>
                  </a:lnTo>
                  <a:lnTo>
                    <a:pt x="39394" y="200352"/>
                  </a:lnTo>
                  <a:lnTo>
                    <a:pt x="48873" y="205293"/>
                  </a:lnTo>
                  <a:lnTo>
                    <a:pt x="59459" y="208204"/>
                  </a:lnTo>
                  <a:lnTo>
                    <a:pt x="70554" y="209151"/>
                  </a:lnTo>
                  <a:lnTo>
                    <a:pt x="82313" y="207969"/>
                  </a:lnTo>
                  <a:lnTo>
                    <a:pt x="96886" y="202321"/>
                  </a:lnTo>
                  <a:lnTo>
                    <a:pt x="118053" y="188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521496" y="2793315"/>
              <a:ext cx="194650" cy="192136"/>
            </a:xfrm>
            <a:custGeom>
              <a:avLst/>
              <a:gdLst/>
              <a:ahLst/>
              <a:cxnLst/>
              <a:rect l="0" t="0" r="0" b="0"/>
              <a:pathLst>
                <a:path w="194650" h="192136">
                  <a:moveTo>
                    <a:pt x="99892" y="91493"/>
                  </a:moveTo>
                  <a:lnTo>
                    <a:pt x="102692" y="79758"/>
                  </a:lnTo>
                  <a:lnTo>
                    <a:pt x="104194" y="68629"/>
                  </a:lnTo>
                  <a:lnTo>
                    <a:pt x="104496" y="57040"/>
                  </a:lnTo>
                  <a:lnTo>
                    <a:pt x="103644" y="45224"/>
                  </a:lnTo>
                  <a:lnTo>
                    <a:pt x="101528" y="33861"/>
                  </a:lnTo>
                  <a:lnTo>
                    <a:pt x="98201" y="23325"/>
                  </a:lnTo>
                  <a:lnTo>
                    <a:pt x="93693" y="14142"/>
                  </a:lnTo>
                  <a:lnTo>
                    <a:pt x="87925" y="7116"/>
                  </a:lnTo>
                  <a:lnTo>
                    <a:pt x="80979" y="2477"/>
                  </a:lnTo>
                  <a:lnTo>
                    <a:pt x="73214" y="143"/>
                  </a:lnTo>
                  <a:lnTo>
                    <a:pt x="65166" y="0"/>
                  </a:lnTo>
                  <a:lnTo>
                    <a:pt x="57167" y="1756"/>
                  </a:lnTo>
                  <a:lnTo>
                    <a:pt x="49511" y="5184"/>
                  </a:lnTo>
                  <a:lnTo>
                    <a:pt x="42522" y="10217"/>
                  </a:lnTo>
                  <a:lnTo>
                    <a:pt x="36301" y="16667"/>
                  </a:lnTo>
                  <a:lnTo>
                    <a:pt x="30615" y="24096"/>
                  </a:lnTo>
                  <a:lnTo>
                    <a:pt x="25022" y="31919"/>
                  </a:lnTo>
                  <a:lnTo>
                    <a:pt x="19261" y="39780"/>
                  </a:lnTo>
                  <a:lnTo>
                    <a:pt x="13576" y="47854"/>
                  </a:lnTo>
                  <a:lnTo>
                    <a:pt x="8591" y="56720"/>
                  </a:lnTo>
                  <a:lnTo>
                    <a:pt x="4614" y="66651"/>
                  </a:lnTo>
                  <a:lnTo>
                    <a:pt x="1792" y="77610"/>
                  </a:lnTo>
                  <a:lnTo>
                    <a:pt x="272" y="89425"/>
                  </a:lnTo>
                  <a:lnTo>
                    <a:pt x="0" y="101895"/>
                  </a:lnTo>
                  <a:lnTo>
                    <a:pt x="936" y="114846"/>
                  </a:lnTo>
                  <a:lnTo>
                    <a:pt x="3152" y="128139"/>
                  </a:lnTo>
                  <a:lnTo>
                    <a:pt x="6570" y="141656"/>
                  </a:lnTo>
                  <a:lnTo>
                    <a:pt x="11150" y="154832"/>
                  </a:lnTo>
                  <a:lnTo>
                    <a:pt x="16973" y="166694"/>
                  </a:lnTo>
                  <a:lnTo>
                    <a:pt x="23960" y="176803"/>
                  </a:lnTo>
                  <a:lnTo>
                    <a:pt x="31752" y="184742"/>
                  </a:lnTo>
                  <a:lnTo>
                    <a:pt x="39821" y="189876"/>
                  </a:lnTo>
                  <a:lnTo>
                    <a:pt x="47833" y="192135"/>
                  </a:lnTo>
                  <a:lnTo>
                    <a:pt x="55499" y="191737"/>
                  </a:lnTo>
                  <a:lnTo>
                    <a:pt x="62494" y="188903"/>
                  </a:lnTo>
                  <a:lnTo>
                    <a:pt x="68710" y="183999"/>
                  </a:lnTo>
                  <a:lnTo>
                    <a:pt x="74053" y="177305"/>
                  </a:lnTo>
                  <a:lnTo>
                    <a:pt x="78351" y="168926"/>
                  </a:lnTo>
                  <a:lnTo>
                    <a:pt x="81629" y="159101"/>
                  </a:lnTo>
                  <a:lnTo>
                    <a:pt x="84528" y="149100"/>
                  </a:lnTo>
                  <a:lnTo>
                    <a:pt x="88162" y="141058"/>
                  </a:lnTo>
                  <a:lnTo>
                    <a:pt x="93094" y="136001"/>
                  </a:lnTo>
                  <a:lnTo>
                    <a:pt x="99207" y="134085"/>
                  </a:lnTo>
                  <a:lnTo>
                    <a:pt x="106000" y="135152"/>
                  </a:lnTo>
                  <a:lnTo>
                    <a:pt x="113094" y="138752"/>
                  </a:lnTo>
                  <a:lnTo>
                    <a:pt x="120449" y="144012"/>
                  </a:lnTo>
                  <a:lnTo>
                    <a:pt x="128284" y="149808"/>
                  </a:lnTo>
                  <a:lnTo>
                    <a:pt x="136693" y="155454"/>
                  </a:lnTo>
                  <a:lnTo>
                    <a:pt x="145565" y="160357"/>
                  </a:lnTo>
                  <a:lnTo>
                    <a:pt x="155736" y="164203"/>
                  </a:lnTo>
                  <a:lnTo>
                    <a:pt x="170337" y="166201"/>
                  </a:lnTo>
                  <a:lnTo>
                    <a:pt x="194649" y="165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726673" y="2833801"/>
              <a:ext cx="138546" cy="124707"/>
            </a:xfrm>
            <a:custGeom>
              <a:avLst/>
              <a:gdLst/>
              <a:ahLst/>
              <a:cxnLst/>
              <a:rect l="0" t="0" r="0" b="0"/>
              <a:pathLst>
                <a:path w="138546" h="124707">
                  <a:moveTo>
                    <a:pt x="0" y="40478"/>
                  </a:moveTo>
                  <a:lnTo>
                    <a:pt x="67" y="55013"/>
                  </a:lnTo>
                  <a:lnTo>
                    <a:pt x="707" y="67644"/>
                  </a:lnTo>
                  <a:lnTo>
                    <a:pt x="2004" y="79549"/>
                  </a:lnTo>
                  <a:lnTo>
                    <a:pt x="3864" y="91031"/>
                  </a:lnTo>
                  <a:lnTo>
                    <a:pt x="6180" y="102223"/>
                  </a:lnTo>
                  <a:lnTo>
                    <a:pt x="8826" y="113133"/>
                  </a:lnTo>
                  <a:lnTo>
                    <a:pt x="10971" y="121090"/>
                  </a:lnTo>
                  <a:lnTo>
                    <a:pt x="11813" y="122713"/>
                  </a:lnTo>
                  <a:lnTo>
                    <a:pt x="11896" y="119046"/>
                  </a:lnTo>
                  <a:lnTo>
                    <a:pt x="11525" y="111948"/>
                  </a:lnTo>
                  <a:lnTo>
                    <a:pt x="10614" y="102975"/>
                  </a:lnTo>
                  <a:lnTo>
                    <a:pt x="9134" y="93083"/>
                  </a:lnTo>
                  <a:lnTo>
                    <a:pt x="7635" y="82772"/>
                  </a:lnTo>
                  <a:lnTo>
                    <a:pt x="7139" y="72285"/>
                  </a:lnTo>
                  <a:lnTo>
                    <a:pt x="8139" y="61738"/>
                  </a:lnTo>
                  <a:lnTo>
                    <a:pt x="10624" y="51341"/>
                  </a:lnTo>
                  <a:lnTo>
                    <a:pt x="14359" y="41421"/>
                  </a:lnTo>
                  <a:lnTo>
                    <a:pt x="19062" y="32117"/>
                  </a:lnTo>
                  <a:lnTo>
                    <a:pt x="24643" y="23562"/>
                  </a:lnTo>
                  <a:lnTo>
                    <a:pt x="31205" y="15960"/>
                  </a:lnTo>
                  <a:lnTo>
                    <a:pt x="38720" y="9342"/>
                  </a:lnTo>
                  <a:lnTo>
                    <a:pt x="46883" y="4067"/>
                  </a:lnTo>
                  <a:lnTo>
                    <a:pt x="55206" y="878"/>
                  </a:lnTo>
                  <a:lnTo>
                    <a:pt x="63397" y="0"/>
                  </a:lnTo>
                  <a:lnTo>
                    <a:pt x="71354" y="1360"/>
                  </a:lnTo>
                  <a:lnTo>
                    <a:pt x="79078" y="4856"/>
                  </a:lnTo>
                  <a:lnTo>
                    <a:pt x="86605" y="10202"/>
                  </a:lnTo>
                  <a:lnTo>
                    <a:pt x="93983" y="16856"/>
                  </a:lnTo>
                  <a:lnTo>
                    <a:pt x="101251" y="24145"/>
                  </a:lnTo>
                  <a:lnTo>
                    <a:pt x="108436" y="31635"/>
                  </a:lnTo>
                  <a:lnTo>
                    <a:pt x="115398" y="39287"/>
                  </a:lnTo>
                  <a:lnTo>
                    <a:pt x="121847" y="47337"/>
                  </a:lnTo>
                  <a:lnTo>
                    <a:pt x="127656" y="55902"/>
                  </a:lnTo>
                  <a:lnTo>
                    <a:pt x="132540" y="64959"/>
                  </a:lnTo>
                  <a:lnTo>
                    <a:pt x="135989" y="74426"/>
                  </a:lnTo>
                  <a:lnTo>
                    <a:pt x="137866" y="84193"/>
                  </a:lnTo>
                  <a:lnTo>
                    <a:pt x="138495" y="93720"/>
                  </a:lnTo>
                  <a:lnTo>
                    <a:pt x="138545" y="102982"/>
                  </a:lnTo>
                  <a:lnTo>
                    <a:pt x="138019" y="112791"/>
                  </a:lnTo>
                  <a:lnTo>
                    <a:pt x="136871" y="124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86533" y="2758466"/>
              <a:ext cx="150794" cy="191901"/>
            </a:xfrm>
            <a:custGeom>
              <a:avLst/>
              <a:gdLst/>
              <a:ahLst/>
              <a:cxnLst/>
              <a:rect l="0" t="0" r="0" b="0"/>
              <a:pathLst>
                <a:path w="150794" h="191901">
                  <a:moveTo>
                    <a:pt x="13922" y="21057"/>
                  </a:moveTo>
                  <a:lnTo>
                    <a:pt x="10989" y="29992"/>
                  </a:lnTo>
                  <a:lnTo>
                    <a:pt x="8207" y="39619"/>
                  </a:lnTo>
                  <a:lnTo>
                    <a:pt x="5316" y="50906"/>
                  </a:lnTo>
                  <a:lnTo>
                    <a:pt x="2621" y="63574"/>
                  </a:lnTo>
                  <a:lnTo>
                    <a:pt x="753" y="77054"/>
                  </a:lnTo>
                  <a:lnTo>
                    <a:pt x="0" y="90921"/>
                  </a:lnTo>
                  <a:lnTo>
                    <a:pt x="486" y="104784"/>
                  </a:lnTo>
                  <a:lnTo>
                    <a:pt x="2336" y="118227"/>
                  </a:lnTo>
                  <a:lnTo>
                    <a:pt x="5473" y="131070"/>
                  </a:lnTo>
                  <a:lnTo>
                    <a:pt x="9680" y="143166"/>
                  </a:lnTo>
                  <a:lnTo>
                    <a:pt x="14713" y="154303"/>
                  </a:lnTo>
                  <a:lnTo>
                    <a:pt x="20362" y="164455"/>
                  </a:lnTo>
                  <a:lnTo>
                    <a:pt x="26779" y="173427"/>
                  </a:lnTo>
                  <a:lnTo>
                    <a:pt x="34450" y="180784"/>
                  </a:lnTo>
                  <a:lnTo>
                    <a:pt x="43530" y="186427"/>
                  </a:lnTo>
                  <a:lnTo>
                    <a:pt x="53560" y="190235"/>
                  </a:lnTo>
                  <a:lnTo>
                    <a:pt x="63678" y="191900"/>
                  </a:lnTo>
                  <a:lnTo>
                    <a:pt x="73370" y="191459"/>
                  </a:lnTo>
                  <a:lnTo>
                    <a:pt x="82485" y="189063"/>
                  </a:lnTo>
                  <a:lnTo>
                    <a:pt x="91061" y="184796"/>
                  </a:lnTo>
                  <a:lnTo>
                    <a:pt x="99192" y="178888"/>
                  </a:lnTo>
                  <a:lnTo>
                    <a:pt x="106822" y="171499"/>
                  </a:lnTo>
                  <a:lnTo>
                    <a:pt x="113734" y="162646"/>
                  </a:lnTo>
                  <a:lnTo>
                    <a:pt x="119870" y="152475"/>
                  </a:lnTo>
                  <a:lnTo>
                    <a:pt x="125315" y="141392"/>
                  </a:lnTo>
                  <a:lnTo>
                    <a:pt x="130207" y="129962"/>
                  </a:lnTo>
                  <a:lnTo>
                    <a:pt x="134680" y="118531"/>
                  </a:lnTo>
                  <a:lnTo>
                    <a:pt x="138685" y="107076"/>
                  </a:lnTo>
                  <a:lnTo>
                    <a:pt x="142003" y="95319"/>
                  </a:lnTo>
                  <a:lnTo>
                    <a:pt x="144569" y="83117"/>
                  </a:lnTo>
                  <a:lnTo>
                    <a:pt x="146466" y="70501"/>
                  </a:lnTo>
                  <a:lnTo>
                    <a:pt x="148028" y="56050"/>
                  </a:lnTo>
                  <a:lnTo>
                    <a:pt x="149392" y="35140"/>
                  </a:lnTo>
                  <a:lnTo>
                    <a:pt x="1507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20940" y="2715159"/>
              <a:ext cx="135392" cy="234724"/>
            </a:xfrm>
            <a:custGeom>
              <a:avLst/>
              <a:gdLst/>
              <a:ahLst/>
              <a:cxnLst/>
              <a:rect l="0" t="0" r="0" b="0"/>
              <a:pathLst>
                <a:path w="135392" h="234724">
                  <a:moveTo>
                    <a:pt x="105899" y="11721"/>
                  </a:moveTo>
                  <a:lnTo>
                    <a:pt x="99965" y="6055"/>
                  </a:lnTo>
                  <a:lnTo>
                    <a:pt x="93760" y="2411"/>
                  </a:lnTo>
                  <a:lnTo>
                    <a:pt x="86664" y="501"/>
                  </a:lnTo>
                  <a:lnTo>
                    <a:pt x="78724" y="0"/>
                  </a:lnTo>
                  <a:lnTo>
                    <a:pt x="70078" y="619"/>
                  </a:lnTo>
                  <a:lnTo>
                    <a:pt x="60888" y="2096"/>
                  </a:lnTo>
                  <a:lnTo>
                    <a:pt x="51461" y="4363"/>
                  </a:lnTo>
                  <a:lnTo>
                    <a:pt x="42219" y="7551"/>
                  </a:lnTo>
                  <a:lnTo>
                    <a:pt x="33384" y="11657"/>
                  </a:lnTo>
                  <a:lnTo>
                    <a:pt x="25149" y="16717"/>
                  </a:lnTo>
                  <a:lnTo>
                    <a:pt x="17765" y="22870"/>
                  </a:lnTo>
                  <a:lnTo>
                    <a:pt x="11289" y="30086"/>
                  </a:lnTo>
                  <a:lnTo>
                    <a:pt x="5939" y="38204"/>
                  </a:lnTo>
                  <a:lnTo>
                    <a:pt x="2168" y="47023"/>
                  </a:lnTo>
                  <a:lnTo>
                    <a:pt x="91" y="56348"/>
                  </a:lnTo>
                  <a:lnTo>
                    <a:pt x="0" y="65540"/>
                  </a:lnTo>
                  <a:lnTo>
                    <a:pt x="2516" y="73566"/>
                  </a:lnTo>
                  <a:lnTo>
                    <a:pt x="7726" y="79962"/>
                  </a:lnTo>
                  <a:lnTo>
                    <a:pt x="15122" y="84931"/>
                  </a:lnTo>
                  <a:lnTo>
                    <a:pt x="23905" y="89047"/>
                  </a:lnTo>
                  <a:lnTo>
                    <a:pt x="33472" y="92751"/>
                  </a:lnTo>
                  <a:lnTo>
                    <a:pt x="43467" y="96445"/>
                  </a:lnTo>
                  <a:lnTo>
                    <a:pt x="53695" y="100554"/>
                  </a:lnTo>
                  <a:lnTo>
                    <a:pt x="64046" y="105255"/>
                  </a:lnTo>
                  <a:lnTo>
                    <a:pt x="74300" y="110535"/>
                  </a:lnTo>
                  <a:lnTo>
                    <a:pt x="84119" y="116297"/>
                  </a:lnTo>
                  <a:lnTo>
                    <a:pt x="93357" y="122434"/>
                  </a:lnTo>
                  <a:lnTo>
                    <a:pt x="102037" y="129011"/>
                  </a:lnTo>
                  <a:lnTo>
                    <a:pt x="110254" y="136257"/>
                  </a:lnTo>
                  <a:lnTo>
                    <a:pt x="118103" y="144247"/>
                  </a:lnTo>
                  <a:lnTo>
                    <a:pt x="125189" y="153070"/>
                  </a:lnTo>
                  <a:lnTo>
                    <a:pt x="130664" y="162903"/>
                  </a:lnTo>
                  <a:lnTo>
                    <a:pt x="134182" y="173730"/>
                  </a:lnTo>
                  <a:lnTo>
                    <a:pt x="135391" y="184915"/>
                  </a:lnTo>
                  <a:lnTo>
                    <a:pt x="133700" y="195351"/>
                  </a:lnTo>
                  <a:lnTo>
                    <a:pt x="129079" y="204474"/>
                  </a:lnTo>
                  <a:lnTo>
                    <a:pt x="122095" y="212240"/>
                  </a:lnTo>
                  <a:lnTo>
                    <a:pt x="113597" y="218846"/>
                  </a:lnTo>
                  <a:lnTo>
                    <a:pt x="104224" y="224540"/>
                  </a:lnTo>
                  <a:lnTo>
                    <a:pt x="94361" y="229229"/>
                  </a:lnTo>
                  <a:lnTo>
                    <a:pt x="84222" y="232490"/>
                  </a:lnTo>
                  <a:lnTo>
                    <a:pt x="73940" y="234212"/>
                  </a:lnTo>
                  <a:lnTo>
                    <a:pt x="64036" y="234723"/>
                  </a:lnTo>
                  <a:lnTo>
                    <a:pt x="54465" y="234674"/>
                  </a:lnTo>
                  <a:lnTo>
                    <a:pt x="44388" y="234060"/>
                  </a:lnTo>
                  <a:lnTo>
                    <a:pt x="32200" y="232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11067" y="2745009"/>
              <a:ext cx="142001" cy="187752"/>
            </a:xfrm>
            <a:custGeom>
              <a:avLst/>
              <a:gdLst/>
              <a:ahLst/>
              <a:cxnLst/>
              <a:rect l="0" t="0" r="0" b="0"/>
              <a:pathLst>
                <a:path w="142001" h="187752">
                  <a:moveTo>
                    <a:pt x="0" y="129270"/>
                  </a:moveTo>
                  <a:lnTo>
                    <a:pt x="14535" y="123470"/>
                  </a:lnTo>
                  <a:lnTo>
                    <a:pt x="27165" y="118546"/>
                  </a:lnTo>
                  <a:lnTo>
                    <a:pt x="39070" y="114043"/>
                  </a:lnTo>
                  <a:lnTo>
                    <a:pt x="50552" y="109822"/>
                  </a:lnTo>
                  <a:lnTo>
                    <a:pt x="61744" y="105809"/>
                  </a:lnTo>
                  <a:lnTo>
                    <a:pt x="72727" y="101943"/>
                  </a:lnTo>
                  <a:lnTo>
                    <a:pt x="83397" y="98017"/>
                  </a:lnTo>
                  <a:lnTo>
                    <a:pt x="93491" y="93693"/>
                  </a:lnTo>
                  <a:lnTo>
                    <a:pt x="102910" y="88818"/>
                  </a:lnTo>
                  <a:lnTo>
                    <a:pt x="111711" y="83407"/>
                  </a:lnTo>
                  <a:lnTo>
                    <a:pt x="120008" y="77550"/>
                  </a:lnTo>
                  <a:lnTo>
                    <a:pt x="127906" y="71345"/>
                  </a:lnTo>
                  <a:lnTo>
                    <a:pt x="134855" y="64722"/>
                  </a:lnTo>
                  <a:lnTo>
                    <a:pt x="139705" y="57444"/>
                  </a:lnTo>
                  <a:lnTo>
                    <a:pt x="142000" y="49441"/>
                  </a:lnTo>
                  <a:lnTo>
                    <a:pt x="141912" y="40949"/>
                  </a:lnTo>
                  <a:lnTo>
                    <a:pt x="139876" y="32403"/>
                  </a:lnTo>
                  <a:lnTo>
                    <a:pt x="136350" y="24071"/>
                  </a:lnTo>
                  <a:lnTo>
                    <a:pt x="131409" y="16360"/>
                  </a:lnTo>
                  <a:lnTo>
                    <a:pt x="124753" y="9866"/>
                  </a:lnTo>
                  <a:lnTo>
                    <a:pt x="116360" y="4809"/>
                  </a:lnTo>
                  <a:lnTo>
                    <a:pt x="106626" y="1397"/>
                  </a:lnTo>
                  <a:lnTo>
                    <a:pt x="96176" y="0"/>
                  </a:lnTo>
                  <a:lnTo>
                    <a:pt x="85448" y="615"/>
                  </a:lnTo>
                  <a:lnTo>
                    <a:pt x="74821" y="2959"/>
                  </a:lnTo>
                  <a:lnTo>
                    <a:pt x="64693" y="6658"/>
                  </a:lnTo>
                  <a:lnTo>
                    <a:pt x="55228" y="11376"/>
                  </a:lnTo>
                  <a:lnTo>
                    <a:pt x="46721" y="17320"/>
                  </a:lnTo>
                  <a:lnTo>
                    <a:pt x="39677" y="25198"/>
                  </a:lnTo>
                  <a:lnTo>
                    <a:pt x="34236" y="35235"/>
                  </a:lnTo>
                  <a:lnTo>
                    <a:pt x="30224" y="47061"/>
                  </a:lnTo>
                  <a:lnTo>
                    <a:pt x="27357" y="59987"/>
                  </a:lnTo>
                  <a:lnTo>
                    <a:pt x="25355" y="73492"/>
                  </a:lnTo>
                  <a:lnTo>
                    <a:pt x="24142" y="87118"/>
                  </a:lnTo>
                  <a:lnTo>
                    <a:pt x="23844" y="100405"/>
                  </a:lnTo>
                  <a:lnTo>
                    <a:pt x="24463" y="113145"/>
                  </a:lnTo>
                  <a:lnTo>
                    <a:pt x="26201" y="125172"/>
                  </a:lnTo>
                  <a:lnTo>
                    <a:pt x="29502" y="136264"/>
                  </a:lnTo>
                  <a:lnTo>
                    <a:pt x="34468" y="146391"/>
                  </a:lnTo>
                  <a:lnTo>
                    <a:pt x="40906" y="155516"/>
                  </a:lnTo>
                  <a:lnTo>
                    <a:pt x="48516" y="163507"/>
                  </a:lnTo>
                  <a:lnTo>
                    <a:pt x="57008" y="170400"/>
                  </a:lnTo>
                  <a:lnTo>
                    <a:pt x="66301" y="176200"/>
                  </a:lnTo>
                  <a:lnTo>
                    <a:pt x="76516" y="180806"/>
                  </a:lnTo>
                  <a:lnTo>
                    <a:pt x="87627" y="184272"/>
                  </a:lnTo>
                  <a:lnTo>
                    <a:pt x="98893" y="186593"/>
                  </a:lnTo>
                  <a:lnTo>
                    <a:pt x="110050" y="187751"/>
                  </a:lnTo>
                  <a:lnTo>
                    <a:pt x="122075" y="186729"/>
                  </a:lnTo>
                  <a:lnTo>
                    <a:pt x="136870" y="181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15602" y="2819656"/>
              <a:ext cx="206119" cy="156552"/>
            </a:xfrm>
            <a:custGeom>
              <a:avLst/>
              <a:gdLst/>
              <a:ahLst/>
              <a:cxnLst/>
              <a:rect l="0" t="0" r="0" b="0"/>
              <a:pathLst>
                <a:path w="206119" h="156552">
                  <a:moveTo>
                    <a:pt x="111361" y="54623"/>
                  </a:moveTo>
                  <a:lnTo>
                    <a:pt x="111227" y="43022"/>
                  </a:lnTo>
                  <a:lnTo>
                    <a:pt x="109946" y="33174"/>
                  </a:lnTo>
                  <a:lnTo>
                    <a:pt x="107344" y="24178"/>
                  </a:lnTo>
                  <a:lnTo>
                    <a:pt x="103279" y="16082"/>
                  </a:lnTo>
                  <a:lnTo>
                    <a:pt x="97350" y="9351"/>
                  </a:lnTo>
                  <a:lnTo>
                    <a:pt x="89520" y="4148"/>
                  </a:lnTo>
                  <a:lnTo>
                    <a:pt x="80367" y="813"/>
                  </a:lnTo>
                  <a:lnTo>
                    <a:pt x="70856" y="0"/>
                  </a:lnTo>
                  <a:lnTo>
                    <a:pt x="61580" y="1823"/>
                  </a:lnTo>
                  <a:lnTo>
                    <a:pt x="52747" y="5792"/>
                  </a:lnTo>
                  <a:lnTo>
                    <a:pt x="44362" y="11121"/>
                  </a:lnTo>
                  <a:lnTo>
                    <a:pt x="36359" y="17225"/>
                  </a:lnTo>
                  <a:lnTo>
                    <a:pt x="28816" y="24082"/>
                  </a:lnTo>
                  <a:lnTo>
                    <a:pt x="21962" y="32114"/>
                  </a:lnTo>
                  <a:lnTo>
                    <a:pt x="15869" y="41477"/>
                  </a:lnTo>
                  <a:lnTo>
                    <a:pt x="10623" y="52053"/>
                  </a:lnTo>
                  <a:lnTo>
                    <a:pt x="6396" y="63609"/>
                  </a:lnTo>
                  <a:lnTo>
                    <a:pt x="3188" y="75901"/>
                  </a:lnTo>
                  <a:lnTo>
                    <a:pt x="1016" y="88563"/>
                  </a:lnTo>
                  <a:lnTo>
                    <a:pt x="0" y="101129"/>
                  </a:lnTo>
                  <a:lnTo>
                    <a:pt x="102" y="113345"/>
                  </a:lnTo>
                  <a:lnTo>
                    <a:pt x="1476" y="124834"/>
                  </a:lnTo>
                  <a:lnTo>
                    <a:pt x="4524" y="135025"/>
                  </a:lnTo>
                  <a:lnTo>
                    <a:pt x="9314" y="143716"/>
                  </a:lnTo>
                  <a:lnTo>
                    <a:pt x="15461" y="150551"/>
                  </a:lnTo>
                  <a:lnTo>
                    <a:pt x="22343" y="154870"/>
                  </a:lnTo>
                  <a:lnTo>
                    <a:pt x="29523" y="156551"/>
                  </a:lnTo>
                  <a:lnTo>
                    <a:pt x="36783" y="155918"/>
                  </a:lnTo>
                  <a:lnTo>
                    <a:pt x="44029" y="153451"/>
                  </a:lnTo>
                  <a:lnTo>
                    <a:pt x="51228" y="149607"/>
                  </a:lnTo>
                  <a:lnTo>
                    <a:pt x="58214" y="144608"/>
                  </a:lnTo>
                  <a:lnTo>
                    <a:pt x="64686" y="138438"/>
                  </a:lnTo>
                  <a:lnTo>
                    <a:pt x="70523" y="131181"/>
                  </a:lnTo>
                  <a:lnTo>
                    <a:pt x="75766" y="123022"/>
                  </a:lnTo>
                  <a:lnTo>
                    <a:pt x="80523" y="114168"/>
                  </a:lnTo>
                  <a:lnTo>
                    <a:pt x="84909" y="104803"/>
                  </a:lnTo>
                  <a:lnTo>
                    <a:pt x="89025" y="95073"/>
                  </a:lnTo>
                  <a:lnTo>
                    <a:pt x="92950" y="85088"/>
                  </a:lnTo>
                  <a:lnTo>
                    <a:pt x="96756" y="74960"/>
                  </a:lnTo>
                  <a:lnTo>
                    <a:pt x="100976" y="65922"/>
                  </a:lnTo>
                  <a:lnTo>
                    <a:pt x="106386" y="61012"/>
                  </a:lnTo>
                  <a:lnTo>
                    <a:pt x="112594" y="61212"/>
                  </a:lnTo>
                  <a:lnTo>
                    <a:pt x="118791" y="64368"/>
                  </a:lnTo>
                  <a:lnTo>
                    <a:pt x="125109" y="68918"/>
                  </a:lnTo>
                  <a:lnTo>
                    <a:pt x="131988" y="73873"/>
                  </a:lnTo>
                  <a:lnTo>
                    <a:pt x="139624" y="78739"/>
                  </a:lnTo>
                  <a:lnTo>
                    <a:pt x="147986" y="83018"/>
                  </a:lnTo>
                  <a:lnTo>
                    <a:pt x="156952" y="86076"/>
                  </a:lnTo>
                  <a:lnTo>
                    <a:pt x="166365" y="87698"/>
                  </a:lnTo>
                  <a:lnTo>
                    <a:pt x="175647" y="88160"/>
                  </a:lnTo>
                  <a:lnTo>
                    <a:pt x="184714" y="88081"/>
                  </a:lnTo>
                  <a:lnTo>
                    <a:pt x="194361" y="87453"/>
                  </a:lnTo>
                  <a:lnTo>
                    <a:pt x="206118" y="86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611274" y="2505782"/>
              <a:ext cx="25355" cy="431669"/>
            </a:xfrm>
            <a:custGeom>
              <a:avLst/>
              <a:gdLst/>
              <a:ahLst/>
              <a:cxnLst/>
              <a:rect l="0" t="0" r="0" b="0"/>
              <a:pathLst>
                <a:path w="25355" h="431669">
                  <a:moveTo>
                    <a:pt x="0" y="0"/>
                  </a:moveTo>
                  <a:lnTo>
                    <a:pt x="2867" y="14803"/>
                  </a:lnTo>
                  <a:lnTo>
                    <a:pt x="5009" y="29995"/>
                  </a:lnTo>
                  <a:lnTo>
                    <a:pt x="6612" y="47072"/>
                  </a:lnTo>
                  <a:lnTo>
                    <a:pt x="7793" y="65474"/>
                  </a:lnTo>
                  <a:lnTo>
                    <a:pt x="8641" y="83987"/>
                  </a:lnTo>
                  <a:lnTo>
                    <a:pt x="9243" y="101894"/>
                  </a:lnTo>
                  <a:lnTo>
                    <a:pt x="9830" y="119473"/>
                  </a:lnTo>
                  <a:lnTo>
                    <a:pt x="10763" y="137699"/>
                  </a:lnTo>
                  <a:lnTo>
                    <a:pt x="12205" y="157092"/>
                  </a:lnTo>
                  <a:lnTo>
                    <a:pt x="13988" y="177217"/>
                  </a:lnTo>
                  <a:lnTo>
                    <a:pt x="15725" y="196980"/>
                  </a:lnTo>
                  <a:lnTo>
                    <a:pt x="17191" y="215769"/>
                  </a:lnTo>
                  <a:lnTo>
                    <a:pt x="18496" y="233793"/>
                  </a:lnTo>
                  <a:lnTo>
                    <a:pt x="19979" y="251797"/>
                  </a:lnTo>
                  <a:lnTo>
                    <a:pt x="21820" y="270227"/>
                  </a:lnTo>
                  <a:lnTo>
                    <a:pt x="23716" y="288723"/>
                  </a:lnTo>
                  <a:lnTo>
                    <a:pt x="25004" y="306322"/>
                  </a:lnTo>
                  <a:lnTo>
                    <a:pt x="25354" y="322539"/>
                  </a:lnTo>
                  <a:lnTo>
                    <a:pt x="24928" y="337533"/>
                  </a:lnTo>
                  <a:lnTo>
                    <a:pt x="24178" y="351824"/>
                  </a:lnTo>
                  <a:lnTo>
                    <a:pt x="23413" y="365793"/>
                  </a:lnTo>
                  <a:lnTo>
                    <a:pt x="22764" y="379235"/>
                  </a:lnTo>
                  <a:lnTo>
                    <a:pt x="22192" y="392857"/>
                  </a:lnTo>
                  <a:lnTo>
                    <a:pt x="21652" y="408980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32290" y="2674238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83130" y="67"/>
                  </a:lnTo>
                  <a:lnTo>
                    <a:pt x="272641" y="708"/>
                  </a:lnTo>
                  <a:lnTo>
                    <a:pt x="262330" y="2004"/>
                  </a:lnTo>
                  <a:lnTo>
                    <a:pt x="251683" y="3864"/>
                  </a:lnTo>
                  <a:lnTo>
                    <a:pt x="240043" y="6180"/>
                  </a:lnTo>
                  <a:lnTo>
                    <a:pt x="227152" y="8842"/>
                  </a:lnTo>
                  <a:lnTo>
                    <a:pt x="213245" y="11593"/>
                  </a:lnTo>
                  <a:lnTo>
                    <a:pt x="198842" y="14051"/>
                  </a:lnTo>
                  <a:lnTo>
                    <a:pt x="184294" y="16038"/>
                  </a:lnTo>
                  <a:lnTo>
                    <a:pt x="169442" y="17709"/>
                  </a:lnTo>
                  <a:lnTo>
                    <a:pt x="153728" y="19446"/>
                  </a:lnTo>
                  <a:lnTo>
                    <a:pt x="136901" y="21463"/>
                  </a:lnTo>
                  <a:lnTo>
                    <a:pt x="119176" y="23651"/>
                  </a:lnTo>
                  <a:lnTo>
                    <a:pt x="101046" y="25667"/>
                  </a:lnTo>
                  <a:lnTo>
                    <a:pt x="82865" y="27320"/>
                  </a:lnTo>
                  <a:lnTo>
                    <a:pt x="65346" y="28585"/>
                  </a:lnTo>
                  <a:lnTo>
                    <a:pt x="47807" y="29645"/>
                  </a:lnTo>
                  <a:lnTo>
                    <a:pt x="27594" y="305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17155" y="2779315"/>
              <a:ext cx="220504" cy="143179"/>
            </a:xfrm>
            <a:custGeom>
              <a:avLst/>
              <a:gdLst/>
              <a:ahLst/>
              <a:cxnLst/>
              <a:rect l="0" t="0" r="0" b="0"/>
              <a:pathLst>
                <a:path w="220504" h="143179">
                  <a:moveTo>
                    <a:pt x="136275" y="63379"/>
                  </a:moveTo>
                  <a:lnTo>
                    <a:pt x="133274" y="54577"/>
                  </a:lnTo>
                  <a:lnTo>
                    <a:pt x="129852" y="46231"/>
                  </a:lnTo>
                  <a:lnTo>
                    <a:pt x="125651" y="37541"/>
                  </a:lnTo>
                  <a:lnTo>
                    <a:pt x="120578" y="28766"/>
                  </a:lnTo>
                  <a:lnTo>
                    <a:pt x="114448" y="20567"/>
                  </a:lnTo>
                  <a:lnTo>
                    <a:pt x="107265" y="13291"/>
                  </a:lnTo>
                  <a:lnTo>
                    <a:pt x="99177" y="7274"/>
                  </a:lnTo>
                  <a:lnTo>
                    <a:pt x="90382" y="2990"/>
                  </a:lnTo>
                  <a:lnTo>
                    <a:pt x="81067" y="531"/>
                  </a:lnTo>
                  <a:lnTo>
                    <a:pt x="71542" y="0"/>
                  </a:lnTo>
                  <a:lnTo>
                    <a:pt x="62229" y="1681"/>
                  </a:lnTo>
                  <a:lnTo>
                    <a:pt x="53343" y="5519"/>
                  </a:lnTo>
                  <a:lnTo>
                    <a:pt x="45072" y="11347"/>
                  </a:lnTo>
                  <a:lnTo>
                    <a:pt x="37663" y="19070"/>
                  </a:lnTo>
                  <a:lnTo>
                    <a:pt x="31156" y="28439"/>
                  </a:lnTo>
                  <a:lnTo>
                    <a:pt x="25278" y="38795"/>
                  </a:lnTo>
                  <a:lnTo>
                    <a:pt x="19554" y="49197"/>
                  </a:lnTo>
                  <a:lnTo>
                    <a:pt x="13711" y="59116"/>
                  </a:lnTo>
                  <a:lnTo>
                    <a:pt x="8140" y="68570"/>
                  </a:lnTo>
                  <a:lnTo>
                    <a:pt x="3764" y="77912"/>
                  </a:lnTo>
                  <a:lnTo>
                    <a:pt x="1014" y="87384"/>
                  </a:lnTo>
                  <a:lnTo>
                    <a:pt x="0" y="97069"/>
                  </a:lnTo>
                  <a:lnTo>
                    <a:pt x="765" y="106965"/>
                  </a:lnTo>
                  <a:lnTo>
                    <a:pt x="3141" y="117018"/>
                  </a:lnTo>
                  <a:lnTo>
                    <a:pt x="6990" y="126534"/>
                  </a:lnTo>
                  <a:lnTo>
                    <a:pt x="12307" y="134246"/>
                  </a:lnTo>
                  <a:lnTo>
                    <a:pt x="18947" y="139604"/>
                  </a:lnTo>
                  <a:lnTo>
                    <a:pt x="26505" y="142554"/>
                  </a:lnTo>
                  <a:lnTo>
                    <a:pt x="34414" y="143178"/>
                  </a:lnTo>
                  <a:lnTo>
                    <a:pt x="42319" y="141777"/>
                  </a:lnTo>
                  <a:lnTo>
                    <a:pt x="49913" y="138602"/>
                  </a:lnTo>
                  <a:lnTo>
                    <a:pt x="56859" y="133746"/>
                  </a:lnTo>
                  <a:lnTo>
                    <a:pt x="63052" y="127420"/>
                  </a:lnTo>
                  <a:lnTo>
                    <a:pt x="68720" y="120075"/>
                  </a:lnTo>
                  <a:lnTo>
                    <a:pt x="74300" y="112308"/>
                  </a:lnTo>
                  <a:lnTo>
                    <a:pt x="80061" y="104522"/>
                  </a:lnTo>
                  <a:lnTo>
                    <a:pt x="86086" y="97856"/>
                  </a:lnTo>
                  <a:lnTo>
                    <a:pt x="92364" y="94194"/>
                  </a:lnTo>
                  <a:lnTo>
                    <a:pt x="98850" y="94292"/>
                  </a:lnTo>
                  <a:lnTo>
                    <a:pt x="105494" y="97598"/>
                  </a:lnTo>
                  <a:lnTo>
                    <a:pt x="112254" y="102865"/>
                  </a:lnTo>
                  <a:lnTo>
                    <a:pt x="119100" y="109135"/>
                  </a:lnTo>
                  <a:lnTo>
                    <a:pt x="126172" y="115709"/>
                  </a:lnTo>
                  <a:lnTo>
                    <a:pt x="133758" y="122012"/>
                  </a:lnTo>
                  <a:lnTo>
                    <a:pt x="141979" y="127772"/>
                  </a:lnTo>
                  <a:lnTo>
                    <a:pt x="150960" y="132310"/>
                  </a:lnTo>
                  <a:lnTo>
                    <a:pt x="160898" y="134477"/>
                  </a:lnTo>
                  <a:lnTo>
                    <a:pt x="171792" y="133873"/>
                  </a:lnTo>
                  <a:lnTo>
                    <a:pt x="182897" y="131194"/>
                  </a:lnTo>
                  <a:lnTo>
                    <a:pt x="193919" y="127603"/>
                  </a:lnTo>
                  <a:lnTo>
                    <a:pt x="205828" y="122780"/>
                  </a:lnTo>
                  <a:lnTo>
                    <a:pt x="220503" y="116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78309" y="2611067"/>
              <a:ext cx="147256" cy="292892"/>
            </a:xfrm>
            <a:custGeom>
              <a:avLst/>
              <a:gdLst/>
              <a:ahLst/>
              <a:cxnLst/>
              <a:rect l="0" t="0" r="0" b="0"/>
              <a:pathLst>
                <a:path w="147256" h="292892">
                  <a:moveTo>
                    <a:pt x="1463" y="0"/>
                  </a:moveTo>
                  <a:lnTo>
                    <a:pt x="1463" y="14669"/>
                  </a:lnTo>
                  <a:lnTo>
                    <a:pt x="1463" y="28580"/>
                  </a:lnTo>
                  <a:lnTo>
                    <a:pt x="1467" y="43083"/>
                  </a:lnTo>
                  <a:lnTo>
                    <a:pt x="1641" y="58457"/>
                  </a:lnTo>
                  <a:lnTo>
                    <a:pt x="2288" y="74930"/>
                  </a:lnTo>
                  <a:lnTo>
                    <a:pt x="3537" y="92504"/>
                  </a:lnTo>
                  <a:lnTo>
                    <a:pt x="5190" y="111019"/>
                  </a:lnTo>
                  <a:lnTo>
                    <a:pt x="6838" y="130272"/>
                  </a:lnTo>
                  <a:lnTo>
                    <a:pt x="8236" y="150058"/>
                  </a:lnTo>
                  <a:lnTo>
                    <a:pt x="9156" y="169732"/>
                  </a:lnTo>
                  <a:lnTo>
                    <a:pt x="9315" y="188254"/>
                  </a:lnTo>
                  <a:lnTo>
                    <a:pt x="8649" y="205156"/>
                  </a:lnTo>
                  <a:lnTo>
                    <a:pt x="7575" y="220640"/>
                  </a:lnTo>
                  <a:lnTo>
                    <a:pt x="6855" y="235274"/>
                  </a:lnTo>
                  <a:lnTo>
                    <a:pt x="6871" y="249464"/>
                  </a:lnTo>
                  <a:lnTo>
                    <a:pt x="6765" y="262309"/>
                  </a:lnTo>
                  <a:lnTo>
                    <a:pt x="5017" y="270524"/>
                  </a:lnTo>
                  <a:lnTo>
                    <a:pt x="2323" y="272331"/>
                  </a:lnTo>
                  <a:lnTo>
                    <a:pt x="500" y="269652"/>
                  </a:lnTo>
                  <a:lnTo>
                    <a:pt x="0" y="264169"/>
                  </a:lnTo>
                  <a:lnTo>
                    <a:pt x="648" y="256915"/>
                  </a:lnTo>
                  <a:lnTo>
                    <a:pt x="2170" y="248531"/>
                  </a:lnTo>
                  <a:lnTo>
                    <a:pt x="4485" y="239581"/>
                  </a:lnTo>
                  <a:lnTo>
                    <a:pt x="7712" y="230628"/>
                  </a:lnTo>
                  <a:lnTo>
                    <a:pt x="11850" y="221971"/>
                  </a:lnTo>
                  <a:lnTo>
                    <a:pt x="16934" y="213847"/>
                  </a:lnTo>
                  <a:lnTo>
                    <a:pt x="23104" y="206532"/>
                  </a:lnTo>
                  <a:lnTo>
                    <a:pt x="30331" y="200101"/>
                  </a:lnTo>
                  <a:lnTo>
                    <a:pt x="38457" y="194782"/>
                  </a:lnTo>
                  <a:lnTo>
                    <a:pt x="47282" y="191030"/>
                  </a:lnTo>
                  <a:lnTo>
                    <a:pt x="56624" y="188956"/>
                  </a:lnTo>
                  <a:lnTo>
                    <a:pt x="66337" y="188528"/>
                  </a:lnTo>
                  <a:lnTo>
                    <a:pt x="76310" y="189752"/>
                  </a:lnTo>
                  <a:lnTo>
                    <a:pt x="86457" y="192464"/>
                  </a:lnTo>
                  <a:lnTo>
                    <a:pt x="96559" y="196384"/>
                  </a:lnTo>
                  <a:lnTo>
                    <a:pt x="106268" y="201224"/>
                  </a:lnTo>
                  <a:lnTo>
                    <a:pt x="115424" y="206738"/>
                  </a:lnTo>
                  <a:lnTo>
                    <a:pt x="123877" y="212896"/>
                  </a:lnTo>
                  <a:lnTo>
                    <a:pt x="131409" y="219860"/>
                  </a:lnTo>
                  <a:lnTo>
                    <a:pt x="137981" y="227653"/>
                  </a:lnTo>
                  <a:lnTo>
                    <a:pt x="143224" y="236004"/>
                  </a:lnTo>
                  <a:lnTo>
                    <a:pt x="146391" y="244456"/>
                  </a:lnTo>
                  <a:lnTo>
                    <a:pt x="147255" y="252729"/>
                  </a:lnTo>
                  <a:lnTo>
                    <a:pt x="145886" y="260572"/>
                  </a:lnTo>
                  <a:lnTo>
                    <a:pt x="142383" y="267686"/>
                  </a:lnTo>
                  <a:lnTo>
                    <a:pt x="137024" y="273982"/>
                  </a:lnTo>
                  <a:lnTo>
                    <a:pt x="130020" y="279379"/>
                  </a:lnTo>
                  <a:lnTo>
                    <a:pt x="121434" y="283713"/>
                  </a:lnTo>
                  <a:lnTo>
                    <a:pt x="111440" y="287001"/>
                  </a:lnTo>
                  <a:lnTo>
                    <a:pt x="100309" y="289398"/>
                  </a:lnTo>
                  <a:lnTo>
                    <a:pt x="88314" y="291097"/>
                  </a:lnTo>
                  <a:lnTo>
                    <a:pt x="75700" y="292277"/>
                  </a:lnTo>
                  <a:lnTo>
                    <a:pt x="62871" y="292891"/>
                  </a:lnTo>
                  <a:lnTo>
                    <a:pt x="48933" y="292635"/>
                  </a:lnTo>
                  <a:lnTo>
                    <a:pt x="30431" y="290370"/>
                  </a:lnTo>
                  <a:lnTo>
                    <a:pt x="146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58755" y="2547896"/>
              <a:ext cx="211312" cy="379027"/>
            </a:xfrm>
            <a:custGeom>
              <a:avLst/>
              <a:gdLst/>
              <a:ahLst/>
              <a:cxnLst/>
              <a:rect l="0" t="0" r="0" b="0"/>
              <a:pathLst>
                <a:path w="211312" h="379027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80" y="79121"/>
                  </a:lnTo>
                  <a:lnTo>
                    <a:pt x="3905" y="94089"/>
                  </a:lnTo>
                  <a:lnTo>
                    <a:pt x="6202" y="110410"/>
                  </a:lnTo>
                  <a:lnTo>
                    <a:pt x="8858" y="128460"/>
                  </a:lnTo>
                  <a:lnTo>
                    <a:pt x="11776" y="147988"/>
                  </a:lnTo>
                  <a:lnTo>
                    <a:pt x="14880" y="168400"/>
                  </a:lnTo>
                  <a:lnTo>
                    <a:pt x="18110" y="189235"/>
                  </a:lnTo>
                  <a:lnTo>
                    <a:pt x="21260" y="209920"/>
                  </a:lnTo>
                  <a:lnTo>
                    <a:pt x="23996" y="229721"/>
                  </a:lnTo>
                  <a:lnTo>
                    <a:pt x="26182" y="248300"/>
                  </a:lnTo>
                  <a:lnTo>
                    <a:pt x="28328" y="264722"/>
                  </a:lnTo>
                  <a:lnTo>
                    <a:pt x="31448" y="277337"/>
                  </a:lnTo>
                  <a:lnTo>
                    <a:pt x="36036" y="285599"/>
                  </a:lnTo>
                  <a:lnTo>
                    <a:pt x="42087" y="290061"/>
                  </a:lnTo>
                  <a:lnTo>
                    <a:pt x="49371" y="291795"/>
                  </a:lnTo>
                  <a:lnTo>
                    <a:pt x="57606" y="291712"/>
                  </a:lnTo>
                  <a:lnTo>
                    <a:pt x="66543" y="290445"/>
                  </a:lnTo>
                  <a:lnTo>
                    <a:pt x="75978" y="288409"/>
                  </a:lnTo>
                  <a:lnTo>
                    <a:pt x="85763" y="285870"/>
                  </a:lnTo>
                  <a:lnTo>
                    <a:pt x="95787" y="283003"/>
                  </a:lnTo>
                  <a:lnTo>
                    <a:pt x="105976" y="279918"/>
                  </a:lnTo>
                  <a:lnTo>
                    <a:pt x="116276" y="276691"/>
                  </a:lnTo>
                  <a:lnTo>
                    <a:pt x="126652" y="273368"/>
                  </a:lnTo>
                  <a:lnTo>
                    <a:pt x="137077" y="269983"/>
                  </a:lnTo>
                  <a:lnTo>
                    <a:pt x="147532" y="266552"/>
                  </a:lnTo>
                  <a:lnTo>
                    <a:pt x="157843" y="262925"/>
                  </a:lnTo>
                  <a:lnTo>
                    <a:pt x="167692" y="258804"/>
                  </a:lnTo>
                  <a:lnTo>
                    <a:pt x="176942" y="254061"/>
                  </a:lnTo>
                  <a:lnTo>
                    <a:pt x="185459" y="248569"/>
                  </a:lnTo>
                  <a:lnTo>
                    <a:pt x="193034" y="242126"/>
                  </a:lnTo>
                  <a:lnTo>
                    <a:pt x="199638" y="234714"/>
                  </a:lnTo>
                  <a:lnTo>
                    <a:pt x="205073" y="226466"/>
                  </a:lnTo>
                  <a:lnTo>
                    <a:pt x="208901" y="217559"/>
                  </a:lnTo>
                  <a:lnTo>
                    <a:pt x="211022" y="208170"/>
                  </a:lnTo>
                  <a:lnTo>
                    <a:pt x="211311" y="198766"/>
                  </a:lnTo>
                  <a:lnTo>
                    <a:pt x="209460" y="190066"/>
                  </a:lnTo>
                  <a:lnTo>
                    <a:pt x="205511" y="182413"/>
                  </a:lnTo>
                  <a:lnTo>
                    <a:pt x="199775" y="176124"/>
                  </a:lnTo>
                  <a:lnTo>
                    <a:pt x="192645" y="171650"/>
                  </a:lnTo>
                  <a:lnTo>
                    <a:pt x="184484" y="169054"/>
                  </a:lnTo>
                  <a:lnTo>
                    <a:pt x="175584" y="168259"/>
                  </a:lnTo>
                  <a:lnTo>
                    <a:pt x="166165" y="169230"/>
                  </a:lnTo>
                  <a:lnTo>
                    <a:pt x="156394" y="171768"/>
                  </a:lnTo>
                  <a:lnTo>
                    <a:pt x="146545" y="175570"/>
                  </a:lnTo>
                  <a:lnTo>
                    <a:pt x="137006" y="180330"/>
                  </a:lnTo>
                  <a:lnTo>
                    <a:pt x="127960" y="185795"/>
                  </a:lnTo>
                  <a:lnTo>
                    <a:pt x="119410" y="192090"/>
                  </a:lnTo>
                  <a:lnTo>
                    <a:pt x="111281" y="199678"/>
                  </a:lnTo>
                  <a:lnTo>
                    <a:pt x="103491" y="208712"/>
                  </a:lnTo>
                  <a:lnTo>
                    <a:pt x="96444" y="219051"/>
                  </a:lnTo>
                  <a:lnTo>
                    <a:pt x="90996" y="230440"/>
                  </a:lnTo>
                  <a:lnTo>
                    <a:pt x="87482" y="242618"/>
                  </a:lnTo>
                  <a:lnTo>
                    <a:pt x="85767" y="255201"/>
                  </a:lnTo>
                  <a:lnTo>
                    <a:pt x="85521" y="267714"/>
                  </a:lnTo>
                  <a:lnTo>
                    <a:pt x="86396" y="279903"/>
                  </a:lnTo>
                  <a:lnTo>
                    <a:pt x="88253" y="291713"/>
                  </a:lnTo>
                  <a:lnTo>
                    <a:pt x="91160" y="303184"/>
                  </a:lnTo>
                  <a:lnTo>
                    <a:pt x="95078" y="314380"/>
                  </a:lnTo>
                  <a:lnTo>
                    <a:pt x="100012" y="325205"/>
                  </a:lnTo>
                  <a:lnTo>
                    <a:pt x="106079" y="335409"/>
                  </a:lnTo>
                  <a:lnTo>
                    <a:pt x="113243" y="344896"/>
                  </a:lnTo>
                  <a:lnTo>
                    <a:pt x="121494" y="353403"/>
                  </a:lnTo>
                  <a:lnTo>
                    <a:pt x="130937" y="360439"/>
                  </a:lnTo>
                  <a:lnTo>
                    <a:pt x="141493" y="365873"/>
                  </a:lnTo>
                  <a:lnTo>
                    <a:pt x="152370" y="369886"/>
                  </a:lnTo>
                  <a:lnTo>
                    <a:pt x="163214" y="373188"/>
                  </a:lnTo>
                  <a:lnTo>
                    <a:pt x="174978" y="376069"/>
                  </a:lnTo>
                  <a:lnTo>
                    <a:pt x="1895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78117" y="2749658"/>
              <a:ext cx="164929" cy="182304"/>
            </a:xfrm>
            <a:custGeom>
              <a:avLst/>
              <a:gdLst/>
              <a:ahLst/>
              <a:cxnLst/>
              <a:rect l="0" t="0" r="0" b="0"/>
              <a:pathLst>
                <a:path w="164929" h="182304">
                  <a:moveTo>
                    <a:pt x="96536" y="19336"/>
                  </a:moveTo>
                  <a:lnTo>
                    <a:pt x="93400" y="10803"/>
                  </a:lnTo>
                  <a:lnTo>
                    <a:pt x="88698" y="5017"/>
                  </a:lnTo>
                  <a:lnTo>
                    <a:pt x="81913" y="1509"/>
                  </a:lnTo>
                  <a:lnTo>
                    <a:pt x="73467" y="0"/>
                  </a:lnTo>
                  <a:lnTo>
                    <a:pt x="64000" y="419"/>
                  </a:lnTo>
                  <a:lnTo>
                    <a:pt x="53999" y="2551"/>
                  </a:lnTo>
                  <a:lnTo>
                    <a:pt x="44062" y="6230"/>
                  </a:lnTo>
                  <a:lnTo>
                    <a:pt x="34942" y="11430"/>
                  </a:lnTo>
                  <a:lnTo>
                    <a:pt x="26970" y="17994"/>
                  </a:lnTo>
                  <a:lnTo>
                    <a:pt x="20112" y="25669"/>
                  </a:lnTo>
                  <a:lnTo>
                    <a:pt x="14184" y="34190"/>
                  </a:lnTo>
                  <a:lnTo>
                    <a:pt x="8979" y="43332"/>
                  </a:lnTo>
                  <a:lnTo>
                    <a:pt x="4633" y="53081"/>
                  </a:lnTo>
                  <a:lnTo>
                    <a:pt x="1609" y="63609"/>
                  </a:lnTo>
                  <a:lnTo>
                    <a:pt x="58" y="74948"/>
                  </a:lnTo>
                  <a:lnTo>
                    <a:pt x="0" y="86834"/>
                  </a:lnTo>
                  <a:lnTo>
                    <a:pt x="1480" y="98813"/>
                  </a:lnTo>
                  <a:lnTo>
                    <a:pt x="4367" y="110606"/>
                  </a:lnTo>
                  <a:lnTo>
                    <a:pt x="8406" y="121966"/>
                  </a:lnTo>
                  <a:lnTo>
                    <a:pt x="13327" y="132594"/>
                  </a:lnTo>
                  <a:lnTo>
                    <a:pt x="18895" y="142403"/>
                  </a:lnTo>
                  <a:lnTo>
                    <a:pt x="25089" y="151312"/>
                  </a:lnTo>
                  <a:lnTo>
                    <a:pt x="32077" y="159157"/>
                  </a:lnTo>
                  <a:lnTo>
                    <a:pt x="39895" y="165951"/>
                  </a:lnTo>
                  <a:lnTo>
                    <a:pt x="48603" y="171685"/>
                  </a:lnTo>
                  <a:lnTo>
                    <a:pt x="58359" y="176246"/>
                  </a:lnTo>
                  <a:lnTo>
                    <a:pt x="69138" y="179678"/>
                  </a:lnTo>
                  <a:lnTo>
                    <a:pt x="80462" y="181831"/>
                  </a:lnTo>
                  <a:lnTo>
                    <a:pt x="91523" y="182303"/>
                  </a:lnTo>
                  <a:lnTo>
                    <a:pt x="101885" y="181026"/>
                  </a:lnTo>
                  <a:lnTo>
                    <a:pt x="111466" y="178220"/>
                  </a:lnTo>
                  <a:lnTo>
                    <a:pt x="120363" y="174203"/>
                  </a:lnTo>
                  <a:lnTo>
                    <a:pt x="128712" y="169276"/>
                  </a:lnTo>
                  <a:lnTo>
                    <a:pt x="136489" y="163530"/>
                  </a:lnTo>
                  <a:lnTo>
                    <a:pt x="143501" y="156849"/>
                  </a:lnTo>
                  <a:lnTo>
                    <a:pt x="149700" y="149242"/>
                  </a:lnTo>
                  <a:lnTo>
                    <a:pt x="155017" y="140676"/>
                  </a:lnTo>
                  <a:lnTo>
                    <a:pt x="159291" y="131016"/>
                  </a:lnTo>
                  <a:lnTo>
                    <a:pt x="162526" y="120301"/>
                  </a:lnTo>
                  <a:lnTo>
                    <a:pt x="164547" y="109021"/>
                  </a:lnTo>
                  <a:lnTo>
                    <a:pt x="164928" y="97989"/>
                  </a:lnTo>
                  <a:lnTo>
                    <a:pt x="163591" y="87652"/>
                  </a:lnTo>
                  <a:lnTo>
                    <a:pt x="160671" y="78197"/>
                  </a:lnTo>
                  <a:lnTo>
                    <a:pt x="155851" y="68698"/>
                  </a:lnTo>
                  <a:lnTo>
                    <a:pt x="146474" y="57207"/>
                  </a:lnTo>
                  <a:lnTo>
                    <a:pt x="128121" y="40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70826" y="2459270"/>
              <a:ext cx="145983" cy="467653"/>
            </a:xfrm>
            <a:custGeom>
              <a:avLst/>
              <a:gdLst/>
              <a:ahLst/>
              <a:cxnLst/>
              <a:rect l="0" t="0" r="0" b="0"/>
              <a:pathLst>
                <a:path w="145983" h="467653">
                  <a:moveTo>
                    <a:pt x="51226" y="467652"/>
                  </a:moveTo>
                  <a:lnTo>
                    <a:pt x="48358" y="458784"/>
                  </a:lnTo>
                  <a:lnTo>
                    <a:pt x="46217" y="449797"/>
                  </a:lnTo>
                  <a:lnTo>
                    <a:pt x="44609" y="439797"/>
                  </a:lnTo>
                  <a:lnTo>
                    <a:pt x="43256" y="428644"/>
                  </a:lnTo>
                  <a:lnTo>
                    <a:pt x="41758" y="416183"/>
                  </a:lnTo>
                  <a:lnTo>
                    <a:pt x="39908" y="402467"/>
                  </a:lnTo>
                  <a:lnTo>
                    <a:pt x="37668" y="387531"/>
                  </a:lnTo>
                  <a:lnTo>
                    <a:pt x="35087" y="371305"/>
                  </a:lnTo>
                  <a:lnTo>
                    <a:pt x="32238" y="353879"/>
                  </a:lnTo>
                  <a:lnTo>
                    <a:pt x="29189" y="335620"/>
                  </a:lnTo>
                  <a:lnTo>
                    <a:pt x="25996" y="317065"/>
                  </a:lnTo>
                  <a:lnTo>
                    <a:pt x="22702" y="298544"/>
                  </a:lnTo>
                  <a:lnTo>
                    <a:pt x="19340" y="280024"/>
                  </a:lnTo>
                  <a:lnTo>
                    <a:pt x="15929" y="261217"/>
                  </a:lnTo>
                  <a:lnTo>
                    <a:pt x="12491" y="241975"/>
                  </a:lnTo>
                  <a:lnTo>
                    <a:pt x="9199" y="222458"/>
                  </a:lnTo>
                  <a:lnTo>
                    <a:pt x="6368" y="203042"/>
                  </a:lnTo>
                  <a:lnTo>
                    <a:pt x="4131" y="183945"/>
                  </a:lnTo>
                  <a:lnTo>
                    <a:pt x="2460" y="165374"/>
                  </a:lnTo>
                  <a:lnTo>
                    <a:pt x="1257" y="147597"/>
                  </a:lnTo>
                  <a:lnTo>
                    <a:pt x="414" y="130681"/>
                  </a:lnTo>
                  <a:lnTo>
                    <a:pt x="0" y="114695"/>
                  </a:lnTo>
                  <a:lnTo>
                    <a:pt x="245" y="99792"/>
                  </a:lnTo>
                  <a:lnTo>
                    <a:pt x="1226" y="85949"/>
                  </a:lnTo>
                  <a:lnTo>
                    <a:pt x="2865" y="73005"/>
                  </a:lnTo>
                  <a:lnTo>
                    <a:pt x="5037" y="60765"/>
                  </a:lnTo>
                  <a:lnTo>
                    <a:pt x="7619" y="49054"/>
                  </a:lnTo>
                  <a:lnTo>
                    <a:pt x="10826" y="38051"/>
                  </a:lnTo>
                  <a:lnTo>
                    <a:pt x="15190" y="28260"/>
                  </a:lnTo>
                  <a:lnTo>
                    <a:pt x="20910" y="19864"/>
                  </a:lnTo>
                  <a:lnTo>
                    <a:pt x="28040" y="12904"/>
                  </a:lnTo>
                  <a:lnTo>
                    <a:pt x="36655" y="7445"/>
                  </a:lnTo>
                  <a:lnTo>
                    <a:pt x="46633" y="3376"/>
                  </a:lnTo>
                  <a:lnTo>
                    <a:pt x="57570" y="778"/>
                  </a:lnTo>
                  <a:lnTo>
                    <a:pt x="68896" y="0"/>
                  </a:lnTo>
                  <a:lnTo>
                    <a:pt x="80244" y="1068"/>
                  </a:lnTo>
                  <a:lnTo>
                    <a:pt x="91302" y="3732"/>
                  </a:lnTo>
                  <a:lnTo>
                    <a:pt x="101727" y="7654"/>
                  </a:lnTo>
                  <a:lnTo>
                    <a:pt x="111394" y="12502"/>
                  </a:lnTo>
                  <a:lnTo>
                    <a:pt x="120066" y="17709"/>
                  </a:lnTo>
                  <a:lnTo>
                    <a:pt x="128146" y="22979"/>
                  </a:lnTo>
                  <a:lnTo>
                    <a:pt x="136342" y="28769"/>
                  </a:lnTo>
                  <a:lnTo>
                    <a:pt x="145982" y="359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16767" y="2737409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49058" y="2934"/>
                  </a:lnTo>
                  <a:lnTo>
                    <a:pt x="140072" y="5716"/>
                  </a:lnTo>
                  <a:lnTo>
                    <a:pt x="130072" y="8611"/>
                  </a:lnTo>
                  <a:lnTo>
                    <a:pt x="118918" y="11479"/>
                  </a:lnTo>
                  <a:lnTo>
                    <a:pt x="106458" y="13995"/>
                  </a:lnTo>
                  <a:lnTo>
                    <a:pt x="92756" y="16010"/>
                  </a:lnTo>
                  <a:lnTo>
                    <a:pt x="78338" y="17696"/>
                  </a:lnTo>
                  <a:lnTo>
                    <a:pt x="64057" y="19439"/>
                  </a:lnTo>
                  <a:lnTo>
                    <a:pt x="50400" y="21460"/>
                  </a:lnTo>
                  <a:lnTo>
                    <a:pt x="37921" y="23659"/>
                  </a:lnTo>
                  <a:lnTo>
                    <a:pt x="26195" y="25913"/>
                  </a:lnTo>
                  <a:lnTo>
                    <a:pt x="14198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148435" y="2705823"/>
              <a:ext cx="84229" cy="209978"/>
            </a:xfrm>
            <a:custGeom>
              <a:avLst/>
              <a:gdLst/>
              <a:ahLst/>
              <a:cxnLst/>
              <a:rect l="0" t="0" r="0" b="0"/>
              <a:pathLst>
                <a:path w="84229" h="209978">
                  <a:moveTo>
                    <a:pt x="0" y="31586"/>
                  </a:moveTo>
                  <a:lnTo>
                    <a:pt x="2933" y="43254"/>
                  </a:lnTo>
                  <a:lnTo>
                    <a:pt x="5715" y="53743"/>
                  </a:lnTo>
                  <a:lnTo>
                    <a:pt x="8624" y="64054"/>
                  </a:lnTo>
                  <a:lnTo>
                    <a:pt x="12011" y="74701"/>
                  </a:lnTo>
                  <a:lnTo>
                    <a:pt x="16472" y="86341"/>
                  </a:lnTo>
                  <a:lnTo>
                    <a:pt x="22233" y="99237"/>
                  </a:lnTo>
                  <a:lnTo>
                    <a:pt x="28877" y="113316"/>
                  </a:lnTo>
                  <a:lnTo>
                    <a:pt x="35565" y="128368"/>
                  </a:lnTo>
                  <a:lnTo>
                    <a:pt x="41799" y="144150"/>
                  </a:lnTo>
                  <a:lnTo>
                    <a:pt x="47439" y="160136"/>
                  </a:lnTo>
                  <a:lnTo>
                    <a:pt x="52528" y="175554"/>
                  </a:lnTo>
                  <a:lnTo>
                    <a:pt x="57183" y="189988"/>
                  </a:lnTo>
                  <a:lnTo>
                    <a:pt x="62008" y="201955"/>
                  </a:lnTo>
                  <a:lnTo>
                    <a:pt x="67201" y="208842"/>
                  </a:lnTo>
                  <a:lnTo>
                    <a:pt x="71797" y="209977"/>
                  </a:lnTo>
                  <a:lnTo>
                    <a:pt x="75414" y="206437"/>
                  </a:lnTo>
                  <a:lnTo>
                    <a:pt x="78089" y="199531"/>
                  </a:lnTo>
                  <a:lnTo>
                    <a:pt x="79835" y="190299"/>
                  </a:lnTo>
                  <a:lnTo>
                    <a:pt x="80530" y="179488"/>
                  </a:lnTo>
                  <a:lnTo>
                    <a:pt x="80208" y="167608"/>
                  </a:lnTo>
                  <a:lnTo>
                    <a:pt x="79189" y="154844"/>
                  </a:lnTo>
                  <a:lnTo>
                    <a:pt x="77970" y="141124"/>
                  </a:lnTo>
                  <a:lnTo>
                    <a:pt x="76863" y="126487"/>
                  </a:lnTo>
                  <a:lnTo>
                    <a:pt x="76138" y="111400"/>
                  </a:lnTo>
                  <a:lnTo>
                    <a:pt x="76110" y="96650"/>
                  </a:lnTo>
                  <a:lnTo>
                    <a:pt x="76868" y="82655"/>
                  </a:lnTo>
                  <a:lnTo>
                    <a:pt x="78183" y="69348"/>
                  </a:lnTo>
                  <a:lnTo>
                    <a:pt x="79731" y="54742"/>
                  </a:lnTo>
                  <a:lnTo>
                    <a:pt x="81650" y="3420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304886" y="2752443"/>
              <a:ext cx="169933" cy="195537"/>
            </a:xfrm>
            <a:custGeom>
              <a:avLst/>
              <a:gdLst/>
              <a:ahLst/>
              <a:cxnLst/>
              <a:rect l="0" t="0" r="0" b="0"/>
              <a:pathLst>
                <a:path w="169933" h="195537">
                  <a:moveTo>
                    <a:pt x="64647" y="111308"/>
                  </a:moveTo>
                  <a:lnTo>
                    <a:pt x="67581" y="102506"/>
                  </a:lnTo>
                  <a:lnTo>
                    <a:pt x="70363" y="94160"/>
                  </a:lnTo>
                  <a:lnTo>
                    <a:pt x="73254" y="85461"/>
                  </a:lnTo>
                  <a:lnTo>
                    <a:pt x="75948" y="76340"/>
                  </a:lnTo>
                  <a:lnTo>
                    <a:pt x="77817" y="66845"/>
                  </a:lnTo>
                  <a:lnTo>
                    <a:pt x="78570" y="57053"/>
                  </a:lnTo>
                  <a:lnTo>
                    <a:pt x="78084" y="47039"/>
                  </a:lnTo>
                  <a:lnTo>
                    <a:pt x="76234" y="36866"/>
                  </a:lnTo>
                  <a:lnTo>
                    <a:pt x="73093" y="26598"/>
                  </a:lnTo>
                  <a:lnTo>
                    <a:pt x="68713" y="16924"/>
                  </a:lnTo>
                  <a:lnTo>
                    <a:pt x="63032" y="9100"/>
                  </a:lnTo>
                  <a:lnTo>
                    <a:pt x="56143" y="3664"/>
                  </a:lnTo>
                  <a:lnTo>
                    <a:pt x="48418" y="660"/>
                  </a:lnTo>
                  <a:lnTo>
                    <a:pt x="40396" y="0"/>
                  </a:lnTo>
                  <a:lnTo>
                    <a:pt x="32415" y="1380"/>
                  </a:lnTo>
                  <a:lnTo>
                    <a:pt x="24770" y="4711"/>
                  </a:lnTo>
                  <a:lnTo>
                    <a:pt x="17790" y="10204"/>
                  </a:lnTo>
                  <a:lnTo>
                    <a:pt x="11588" y="17785"/>
                  </a:lnTo>
                  <a:lnTo>
                    <a:pt x="6424" y="27296"/>
                  </a:lnTo>
                  <a:lnTo>
                    <a:pt x="2778" y="38653"/>
                  </a:lnTo>
                  <a:lnTo>
                    <a:pt x="765" y="51622"/>
                  </a:lnTo>
                  <a:lnTo>
                    <a:pt x="40" y="65719"/>
                  </a:lnTo>
                  <a:lnTo>
                    <a:pt x="0" y="80319"/>
                  </a:lnTo>
                  <a:lnTo>
                    <a:pt x="236" y="95020"/>
                  </a:lnTo>
                  <a:lnTo>
                    <a:pt x="864" y="109482"/>
                  </a:lnTo>
                  <a:lnTo>
                    <a:pt x="2417" y="123346"/>
                  </a:lnTo>
                  <a:lnTo>
                    <a:pt x="5133" y="136476"/>
                  </a:lnTo>
                  <a:lnTo>
                    <a:pt x="9109" y="148598"/>
                  </a:lnTo>
                  <a:lnTo>
                    <a:pt x="14461" y="159222"/>
                  </a:lnTo>
                  <a:lnTo>
                    <a:pt x="21098" y="168203"/>
                  </a:lnTo>
                  <a:lnTo>
                    <a:pt x="28641" y="175066"/>
                  </a:lnTo>
                  <a:lnTo>
                    <a:pt x="36536" y="178870"/>
                  </a:lnTo>
                  <a:lnTo>
                    <a:pt x="44426" y="179384"/>
                  </a:lnTo>
                  <a:lnTo>
                    <a:pt x="52010" y="176813"/>
                  </a:lnTo>
                  <a:lnTo>
                    <a:pt x="58949" y="171442"/>
                  </a:lnTo>
                  <a:lnTo>
                    <a:pt x="65123" y="163725"/>
                  </a:lnTo>
                  <a:lnTo>
                    <a:pt x="70268" y="154346"/>
                  </a:lnTo>
                  <a:lnTo>
                    <a:pt x="73901" y="144083"/>
                  </a:lnTo>
                  <a:lnTo>
                    <a:pt x="75909" y="133451"/>
                  </a:lnTo>
                  <a:lnTo>
                    <a:pt x="76801" y="122707"/>
                  </a:lnTo>
                  <a:lnTo>
                    <a:pt x="77486" y="111961"/>
                  </a:lnTo>
                  <a:lnTo>
                    <a:pt x="78521" y="101307"/>
                  </a:lnTo>
                  <a:lnTo>
                    <a:pt x="80472" y="92748"/>
                  </a:lnTo>
                  <a:lnTo>
                    <a:pt x="83448" y="89462"/>
                  </a:lnTo>
                  <a:lnTo>
                    <a:pt x="86869" y="91648"/>
                  </a:lnTo>
                  <a:lnTo>
                    <a:pt x="90806" y="97909"/>
                  </a:lnTo>
                  <a:lnTo>
                    <a:pt x="95375" y="106882"/>
                  </a:lnTo>
                  <a:lnTo>
                    <a:pt x="100551" y="117282"/>
                  </a:lnTo>
                  <a:lnTo>
                    <a:pt x="106234" y="127871"/>
                  </a:lnTo>
                  <a:lnTo>
                    <a:pt x="112311" y="137989"/>
                  </a:lnTo>
                  <a:lnTo>
                    <a:pt x="118676" y="147444"/>
                  </a:lnTo>
                  <a:lnTo>
                    <a:pt x="125245" y="156274"/>
                  </a:lnTo>
                  <a:lnTo>
                    <a:pt x="131954" y="164583"/>
                  </a:lnTo>
                  <a:lnTo>
                    <a:pt x="138646" y="172194"/>
                  </a:lnTo>
                  <a:lnTo>
                    <a:pt x="145835" y="179374"/>
                  </a:lnTo>
                  <a:lnTo>
                    <a:pt x="155269" y="186758"/>
                  </a:lnTo>
                  <a:lnTo>
                    <a:pt x="169932" y="195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85347" y="2495253"/>
              <a:ext cx="52643" cy="431670"/>
            </a:xfrm>
            <a:custGeom>
              <a:avLst/>
              <a:gdLst/>
              <a:ahLst/>
              <a:cxnLst/>
              <a:rect l="0" t="0" r="0" b="0"/>
              <a:pathLst>
                <a:path w="52643" h="431670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1999" y="45087"/>
                  </a:lnTo>
                  <a:lnTo>
                    <a:pt x="3686" y="62321"/>
                  </a:lnTo>
                  <a:lnTo>
                    <a:pt x="5355" y="81110"/>
                  </a:lnTo>
                  <a:lnTo>
                    <a:pt x="6772" y="101337"/>
                  </a:lnTo>
                  <a:lnTo>
                    <a:pt x="8043" y="122257"/>
                  </a:lnTo>
                  <a:lnTo>
                    <a:pt x="9502" y="142672"/>
                  </a:lnTo>
                  <a:lnTo>
                    <a:pt x="11330" y="161962"/>
                  </a:lnTo>
                  <a:lnTo>
                    <a:pt x="13388" y="180520"/>
                  </a:lnTo>
                  <a:lnTo>
                    <a:pt x="15316" y="199427"/>
                  </a:lnTo>
                  <a:lnTo>
                    <a:pt x="16920" y="219296"/>
                  </a:lnTo>
                  <a:lnTo>
                    <a:pt x="18487" y="240085"/>
                  </a:lnTo>
                  <a:lnTo>
                    <a:pt x="20680" y="261361"/>
                  </a:lnTo>
                  <a:lnTo>
                    <a:pt x="23819" y="282779"/>
                  </a:lnTo>
                  <a:lnTo>
                    <a:pt x="27742" y="303688"/>
                  </a:lnTo>
                  <a:lnTo>
                    <a:pt x="31992" y="323109"/>
                  </a:lnTo>
                  <a:lnTo>
                    <a:pt x="36255" y="340642"/>
                  </a:lnTo>
                  <a:lnTo>
                    <a:pt x="40250" y="356530"/>
                  </a:lnTo>
                  <a:lnTo>
                    <a:pt x="44044" y="373245"/>
                  </a:lnTo>
                  <a:lnTo>
                    <a:pt x="47966" y="395606"/>
                  </a:lnTo>
                  <a:lnTo>
                    <a:pt x="5264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01160" y="2725893"/>
              <a:ext cx="357970" cy="218604"/>
            </a:xfrm>
            <a:custGeom>
              <a:avLst/>
              <a:gdLst/>
              <a:ahLst/>
              <a:cxnLst/>
              <a:rect l="0" t="0" r="0" b="0"/>
              <a:pathLst>
                <a:path w="357970" h="218604">
                  <a:moveTo>
                    <a:pt x="0" y="11516"/>
                  </a:moveTo>
                  <a:lnTo>
                    <a:pt x="0" y="23318"/>
                  </a:lnTo>
                  <a:lnTo>
                    <a:pt x="0" y="35087"/>
                  </a:lnTo>
                  <a:lnTo>
                    <a:pt x="5" y="47977"/>
                  </a:lnTo>
                  <a:lnTo>
                    <a:pt x="177" y="61825"/>
                  </a:lnTo>
                  <a:lnTo>
                    <a:pt x="826" y="76154"/>
                  </a:lnTo>
                  <a:lnTo>
                    <a:pt x="2075" y="90623"/>
                  </a:lnTo>
                  <a:lnTo>
                    <a:pt x="3727" y="105073"/>
                  </a:lnTo>
                  <a:lnTo>
                    <a:pt x="5376" y="119449"/>
                  </a:lnTo>
                  <a:lnTo>
                    <a:pt x="6783" y="133739"/>
                  </a:lnTo>
                  <a:lnTo>
                    <a:pt x="8048" y="147790"/>
                  </a:lnTo>
                  <a:lnTo>
                    <a:pt x="9504" y="161312"/>
                  </a:lnTo>
                  <a:lnTo>
                    <a:pt x="11349" y="174180"/>
                  </a:lnTo>
                  <a:lnTo>
                    <a:pt x="14098" y="186110"/>
                  </a:lnTo>
                  <a:lnTo>
                    <a:pt x="18619" y="196597"/>
                  </a:lnTo>
                  <a:lnTo>
                    <a:pt x="25226" y="205488"/>
                  </a:lnTo>
                  <a:lnTo>
                    <a:pt x="33750" y="212458"/>
                  </a:lnTo>
                  <a:lnTo>
                    <a:pt x="43832" y="216867"/>
                  </a:lnTo>
                  <a:lnTo>
                    <a:pt x="55084" y="218603"/>
                  </a:lnTo>
                  <a:lnTo>
                    <a:pt x="66856" y="217838"/>
                  </a:lnTo>
                  <a:lnTo>
                    <a:pt x="78284" y="214749"/>
                  </a:lnTo>
                  <a:lnTo>
                    <a:pt x="88923" y="209671"/>
                  </a:lnTo>
                  <a:lnTo>
                    <a:pt x="98706" y="202857"/>
                  </a:lnTo>
                  <a:lnTo>
                    <a:pt x="107745" y="194398"/>
                  </a:lnTo>
                  <a:lnTo>
                    <a:pt x="116184" y="184491"/>
                  </a:lnTo>
                  <a:lnTo>
                    <a:pt x="123684" y="173417"/>
                  </a:lnTo>
                  <a:lnTo>
                    <a:pt x="129447" y="161461"/>
                  </a:lnTo>
                  <a:lnTo>
                    <a:pt x="133184" y="148867"/>
                  </a:lnTo>
                  <a:lnTo>
                    <a:pt x="135390" y="135988"/>
                  </a:lnTo>
                  <a:lnTo>
                    <a:pt x="137030" y="123269"/>
                  </a:lnTo>
                  <a:lnTo>
                    <a:pt x="138722" y="110937"/>
                  </a:lnTo>
                  <a:lnTo>
                    <a:pt x="140388" y="99029"/>
                  </a:lnTo>
                  <a:lnTo>
                    <a:pt x="141456" y="87493"/>
                  </a:lnTo>
                  <a:lnTo>
                    <a:pt x="141639" y="76266"/>
                  </a:lnTo>
                  <a:lnTo>
                    <a:pt x="141622" y="65927"/>
                  </a:lnTo>
                  <a:lnTo>
                    <a:pt x="143690" y="57556"/>
                  </a:lnTo>
                  <a:lnTo>
                    <a:pt x="148757" y="51955"/>
                  </a:lnTo>
                  <a:lnTo>
                    <a:pt x="155077" y="49613"/>
                  </a:lnTo>
                  <a:lnTo>
                    <a:pt x="161806" y="50042"/>
                  </a:lnTo>
                  <a:lnTo>
                    <a:pt x="168850" y="52527"/>
                  </a:lnTo>
                  <a:lnTo>
                    <a:pt x="176435" y="56460"/>
                  </a:lnTo>
                  <a:lnTo>
                    <a:pt x="184658" y="61388"/>
                  </a:lnTo>
                  <a:lnTo>
                    <a:pt x="193472" y="66830"/>
                  </a:lnTo>
                  <a:lnTo>
                    <a:pt x="202768" y="72258"/>
                  </a:lnTo>
                  <a:lnTo>
                    <a:pt x="212435" y="77387"/>
                  </a:lnTo>
                  <a:lnTo>
                    <a:pt x="222538" y="81984"/>
                  </a:lnTo>
                  <a:lnTo>
                    <a:pt x="233304" y="85775"/>
                  </a:lnTo>
                  <a:lnTo>
                    <a:pt x="244802" y="88692"/>
                  </a:lnTo>
                  <a:lnTo>
                    <a:pt x="256795" y="90668"/>
                  </a:lnTo>
                  <a:lnTo>
                    <a:pt x="268845" y="91553"/>
                  </a:lnTo>
                  <a:lnTo>
                    <a:pt x="280686" y="91369"/>
                  </a:lnTo>
                  <a:lnTo>
                    <a:pt x="292078" y="90110"/>
                  </a:lnTo>
                  <a:lnTo>
                    <a:pt x="302728" y="87671"/>
                  </a:lnTo>
                  <a:lnTo>
                    <a:pt x="312542" y="84095"/>
                  </a:lnTo>
                  <a:lnTo>
                    <a:pt x="321114" y="79237"/>
                  </a:lnTo>
                  <a:lnTo>
                    <a:pt x="327669" y="72696"/>
                  </a:lnTo>
                  <a:lnTo>
                    <a:pt x="331961" y="64413"/>
                  </a:lnTo>
                  <a:lnTo>
                    <a:pt x="334047" y="54936"/>
                  </a:lnTo>
                  <a:lnTo>
                    <a:pt x="334017" y="45198"/>
                  </a:lnTo>
                  <a:lnTo>
                    <a:pt x="332137" y="35769"/>
                  </a:lnTo>
                  <a:lnTo>
                    <a:pt x="328455" y="27001"/>
                  </a:lnTo>
                  <a:lnTo>
                    <a:pt x="322718" y="19192"/>
                  </a:lnTo>
                  <a:lnTo>
                    <a:pt x="314978" y="12398"/>
                  </a:lnTo>
                  <a:lnTo>
                    <a:pt x="305699" y="6820"/>
                  </a:lnTo>
                  <a:lnTo>
                    <a:pt x="295562" y="2888"/>
                  </a:lnTo>
                  <a:lnTo>
                    <a:pt x="285043" y="685"/>
                  </a:lnTo>
                  <a:lnTo>
                    <a:pt x="274389" y="0"/>
                  </a:lnTo>
                  <a:lnTo>
                    <a:pt x="263711" y="519"/>
                  </a:lnTo>
                  <a:lnTo>
                    <a:pt x="253053" y="1948"/>
                  </a:lnTo>
                  <a:lnTo>
                    <a:pt x="242592" y="4362"/>
                  </a:lnTo>
                  <a:lnTo>
                    <a:pt x="232633" y="8184"/>
                  </a:lnTo>
                  <a:lnTo>
                    <a:pt x="223301" y="13533"/>
                  </a:lnTo>
                  <a:lnTo>
                    <a:pt x="214559" y="20243"/>
                  </a:lnTo>
                  <a:lnTo>
                    <a:pt x="206299" y="28042"/>
                  </a:lnTo>
                  <a:lnTo>
                    <a:pt x="198417" y="36665"/>
                  </a:lnTo>
                  <a:lnTo>
                    <a:pt x="191140" y="46047"/>
                  </a:lnTo>
                  <a:lnTo>
                    <a:pt x="185004" y="56323"/>
                  </a:lnTo>
                  <a:lnTo>
                    <a:pt x="180224" y="67484"/>
                  </a:lnTo>
                  <a:lnTo>
                    <a:pt x="177185" y="79079"/>
                  </a:lnTo>
                  <a:lnTo>
                    <a:pt x="176576" y="90329"/>
                  </a:lnTo>
                  <a:lnTo>
                    <a:pt x="178537" y="100825"/>
                  </a:lnTo>
                  <a:lnTo>
                    <a:pt x="182602" y="110668"/>
                  </a:lnTo>
                  <a:lnTo>
                    <a:pt x="187995" y="120273"/>
                  </a:lnTo>
                  <a:lnTo>
                    <a:pt x="194137" y="129916"/>
                  </a:lnTo>
                  <a:lnTo>
                    <a:pt x="200850" y="139546"/>
                  </a:lnTo>
                  <a:lnTo>
                    <a:pt x="208252" y="148873"/>
                  </a:lnTo>
                  <a:lnTo>
                    <a:pt x="216385" y="157736"/>
                  </a:lnTo>
                  <a:lnTo>
                    <a:pt x="225490" y="165807"/>
                  </a:lnTo>
                  <a:lnTo>
                    <a:pt x="236051" y="172543"/>
                  </a:lnTo>
                  <a:lnTo>
                    <a:pt x="248193" y="177762"/>
                  </a:lnTo>
                  <a:lnTo>
                    <a:pt x="261418" y="181283"/>
                  </a:lnTo>
                  <a:lnTo>
                    <a:pt x="274825" y="182754"/>
                  </a:lnTo>
                  <a:lnTo>
                    <a:pt x="287872" y="182196"/>
                  </a:lnTo>
                  <a:lnTo>
                    <a:pt x="300322" y="180216"/>
                  </a:lnTo>
                  <a:lnTo>
                    <a:pt x="313506" y="177626"/>
                  </a:lnTo>
                  <a:lnTo>
                    <a:pt x="330811" y="174202"/>
                  </a:lnTo>
                  <a:lnTo>
                    <a:pt x="357969" y="169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07865" y="2684766"/>
              <a:ext cx="200585" cy="284271"/>
            </a:xfrm>
            <a:custGeom>
              <a:avLst/>
              <a:gdLst/>
              <a:ahLst/>
              <a:cxnLst/>
              <a:rect l="0" t="0" r="0" b="0"/>
              <a:pathLst>
                <a:path w="200585" h="284271">
                  <a:moveTo>
                    <a:pt x="109191" y="0"/>
                  </a:moveTo>
                  <a:lnTo>
                    <a:pt x="97523" y="2934"/>
                  </a:lnTo>
                  <a:lnTo>
                    <a:pt x="87034" y="5716"/>
                  </a:lnTo>
                  <a:lnTo>
                    <a:pt x="76732" y="8621"/>
                  </a:lnTo>
                  <a:lnTo>
                    <a:pt x="66431" y="11834"/>
                  </a:lnTo>
                  <a:lnTo>
                    <a:pt x="56087" y="15647"/>
                  </a:lnTo>
                  <a:lnTo>
                    <a:pt x="45703" y="20164"/>
                  </a:lnTo>
                  <a:lnTo>
                    <a:pt x="35447" y="25328"/>
                  </a:lnTo>
                  <a:lnTo>
                    <a:pt x="25637" y="31016"/>
                  </a:lnTo>
                  <a:lnTo>
                    <a:pt x="16429" y="37105"/>
                  </a:lnTo>
                  <a:lnTo>
                    <a:pt x="8451" y="43651"/>
                  </a:lnTo>
                  <a:lnTo>
                    <a:pt x="2835" y="50876"/>
                  </a:lnTo>
                  <a:lnTo>
                    <a:pt x="0" y="58844"/>
                  </a:lnTo>
                  <a:lnTo>
                    <a:pt x="48" y="67313"/>
                  </a:lnTo>
                  <a:lnTo>
                    <a:pt x="3113" y="75843"/>
                  </a:lnTo>
                  <a:lnTo>
                    <a:pt x="8950" y="84169"/>
                  </a:lnTo>
                  <a:lnTo>
                    <a:pt x="16899" y="92046"/>
                  </a:lnTo>
                  <a:lnTo>
                    <a:pt x="26120" y="99183"/>
                  </a:lnTo>
                  <a:lnTo>
                    <a:pt x="36017" y="105504"/>
                  </a:lnTo>
                  <a:lnTo>
                    <a:pt x="46420" y="111257"/>
                  </a:lnTo>
                  <a:lnTo>
                    <a:pt x="57460" y="116895"/>
                  </a:lnTo>
                  <a:lnTo>
                    <a:pt x="69179" y="122689"/>
                  </a:lnTo>
                  <a:lnTo>
                    <a:pt x="81336" y="128567"/>
                  </a:lnTo>
                  <a:lnTo>
                    <a:pt x="93505" y="134214"/>
                  </a:lnTo>
                  <a:lnTo>
                    <a:pt x="105438" y="139463"/>
                  </a:lnTo>
                  <a:lnTo>
                    <a:pt x="117233" y="144462"/>
                  </a:lnTo>
                  <a:lnTo>
                    <a:pt x="129220" y="149579"/>
                  </a:lnTo>
                  <a:lnTo>
                    <a:pt x="141571" y="155021"/>
                  </a:lnTo>
                  <a:lnTo>
                    <a:pt x="153986" y="160829"/>
                  </a:lnTo>
                  <a:lnTo>
                    <a:pt x="165794" y="166960"/>
                  </a:lnTo>
                  <a:lnTo>
                    <a:pt x="176650" y="173351"/>
                  </a:lnTo>
                  <a:lnTo>
                    <a:pt x="186058" y="180102"/>
                  </a:lnTo>
                  <a:lnTo>
                    <a:pt x="193240" y="187466"/>
                  </a:lnTo>
                  <a:lnTo>
                    <a:pt x="197986" y="195526"/>
                  </a:lnTo>
                  <a:lnTo>
                    <a:pt x="200392" y="204057"/>
                  </a:lnTo>
                  <a:lnTo>
                    <a:pt x="200584" y="212629"/>
                  </a:lnTo>
                  <a:lnTo>
                    <a:pt x="198861" y="220983"/>
                  </a:lnTo>
                  <a:lnTo>
                    <a:pt x="195455" y="228879"/>
                  </a:lnTo>
                  <a:lnTo>
                    <a:pt x="190437" y="236029"/>
                  </a:lnTo>
                  <a:lnTo>
                    <a:pt x="183984" y="242353"/>
                  </a:lnTo>
                  <a:lnTo>
                    <a:pt x="176043" y="247939"/>
                  </a:lnTo>
                  <a:lnTo>
                    <a:pt x="166279" y="252932"/>
                  </a:lnTo>
                  <a:lnTo>
                    <a:pt x="154680" y="257481"/>
                  </a:lnTo>
                  <a:lnTo>
                    <a:pt x="141823" y="261707"/>
                  </a:lnTo>
                  <a:lnTo>
                    <a:pt x="128662" y="265707"/>
                  </a:lnTo>
                  <a:lnTo>
                    <a:pt x="115791" y="269545"/>
                  </a:lnTo>
                  <a:lnTo>
                    <a:pt x="103856" y="273119"/>
                  </a:lnTo>
                  <a:lnTo>
                    <a:pt x="92561" y="276520"/>
                  </a:lnTo>
                  <a:lnTo>
                    <a:pt x="80924" y="280047"/>
                  </a:lnTo>
                  <a:lnTo>
                    <a:pt x="6707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11274" y="3021678"/>
              <a:ext cx="2621597" cy="94758"/>
            </a:xfrm>
            <a:custGeom>
              <a:avLst/>
              <a:gdLst/>
              <a:ahLst/>
              <a:cxnLst/>
              <a:rect l="0" t="0" r="0" b="0"/>
              <a:pathLst>
                <a:path w="2621597" h="94758">
                  <a:moveTo>
                    <a:pt x="2621596" y="94757"/>
                  </a:moveTo>
                  <a:lnTo>
                    <a:pt x="2609928" y="94690"/>
                  </a:lnTo>
                  <a:lnTo>
                    <a:pt x="2599439" y="94050"/>
                  </a:lnTo>
                  <a:lnTo>
                    <a:pt x="2589133" y="92758"/>
                  </a:lnTo>
                  <a:lnTo>
                    <a:pt x="2578659" y="91071"/>
                  </a:lnTo>
                  <a:lnTo>
                    <a:pt x="2567667" y="89403"/>
                  </a:lnTo>
                  <a:lnTo>
                    <a:pt x="2556024" y="87985"/>
                  </a:lnTo>
                  <a:lnTo>
                    <a:pt x="2543770" y="86714"/>
                  </a:lnTo>
                  <a:lnTo>
                    <a:pt x="2531016" y="85255"/>
                  </a:lnTo>
                  <a:lnTo>
                    <a:pt x="2517875" y="83422"/>
                  </a:lnTo>
                  <a:lnTo>
                    <a:pt x="2504289" y="81191"/>
                  </a:lnTo>
                  <a:lnTo>
                    <a:pt x="2490030" y="78615"/>
                  </a:lnTo>
                  <a:lnTo>
                    <a:pt x="2475030" y="75772"/>
                  </a:lnTo>
                  <a:lnTo>
                    <a:pt x="2459363" y="72897"/>
                  </a:lnTo>
                  <a:lnTo>
                    <a:pt x="2443161" y="70353"/>
                  </a:lnTo>
                  <a:lnTo>
                    <a:pt x="2426546" y="68313"/>
                  </a:lnTo>
                  <a:lnTo>
                    <a:pt x="2409304" y="66776"/>
                  </a:lnTo>
                  <a:lnTo>
                    <a:pt x="2390905" y="65661"/>
                  </a:lnTo>
                  <a:lnTo>
                    <a:pt x="2371171" y="64870"/>
                  </a:lnTo>
                  <a:lnTo>
                    <a:pt x="2350868" y="64151"/>
                  </a:lnTo>
                  <a:lnTo>
                    <a:pt x="2331458" y="63127"/>
                  </a:lnTo>
                  <a:lnTo>
                    <a:pt x="2313700" y="61623"/>
                  </a:lnTo>
                  <a:lnTo>
                    <a:pt x="2297507" y="59798"/>
                  </a:lnTo>
                  <a:lnTo>
                    <a:pt x="2282329" y="58033"/>
                  </a:lnTo>
                  <a:lnTo>
                    <a:pt x="2267712" y="56552"/>
                  </a:lnTo>
                  <a:lnTo>
                    <a:pt x="2253385" y="55406"/>
                  </a:lnTo>
                  <a:lnTo>
                    <a:pt x="2239203" y="54563"/>
                  </a:lnTo>
                  <a:lnTo>
                    <a:pt x="2225098" y="53957"/>
                  </a:lnTo>
                  <a:lnTo>
                    <a:pt x="2211197" y="53364"/>
                  </a:lnTo>
                  <a:lnTo>
                    <a:pt x="2197790" y="52426"/>
                  </a:lnTo>
                  <a:lnTo>
                    <a:pt x="2184992" y="50979"/>
                  </a:lnTo>
                  <a:lnTo>
                    <a:pt x="2172602" y="49192"/>
                  </a:lnTo>
                  <a:lnTo>
                    <a:pt x="2160210" y="47453"/>
                  </a:lnTo>
                  <a:lnTo>
                    <a:pt x="2147574" y="45989"/>
                  </a:lnTo>
                  <a:lnTo>
                    <a:pt x="2134628" y="44855"/>
                  </a:lnTo>
                  <a:lnTo>
                    <a:pt x="2121398" y="44020"/>
                  </a:lnTo>
                  <a:lnTo>
                    <a:pt x="2107938" y="43423"/>
                  </a:lnTo>
                  <a:lnTo>
                    <a:pt x="2094305" y="43006"/>
                  </a:lnTo>
                  <a:lnTo>
                    <a:pt x="2080547" y="42718"/>
                  </a:lnTo>
                  <a:lnTo>
                    <a:pt x="2066695" y="42521"/>
                  </a:lnTo>
                  <a:lnTo>
                    <a:pt x="2052614" y="42388"/>
                  </a:lnTo>
                  <a:lnTo>
                    <a:pt x="2038015" y="42298"/>
                  </a:lnTo>
                  <a:lnTo>
                    <a:pt x="2022787" y="42238"/>
                  </a:lnTo>
                  <a:lnTo>
                    <a:pt x="2007136" y="42197"/>
                  </a:lnTo>
                  <a:lnTo>
                    <a:pt x="1991477" y="42169"/>
                  </a:lnTo>
                  <a:lnTo>
                    <a:pt x="1976049" y="42151"/>
                  </a:lnTo>
                  <a:lnTo>
                    <a:pt x="1960757" y="42139"/>
                  </a:lnTo>
                  <a:lnTo>
                    <a:pt x="1945271" y="42130"/>
                  </a:lnTo>
                  <a:lnTo>
                    <a:pt x="1929411" y="42121"/>
                  </a:lnTo>
                  <a:lnTo>
                    <a:pt x="1913319" y="41944"/>
                  </a:lnTo>
                  <a:lnTo>
                    <a:pt x="1897356" y="41294"/>
                  </a:lnTo>
                  <a:lnTo>
                    <a:pt x="1881721" y="40043"/>
                  </a:lnTo>
                  <a:lnTo>
                    <a:pt x="1866288" y="38390"/>
                  </a:lnTo>
                  <a:lnTo>
                    <a:pt x="1850707" y="36741"/>
                  </a:lnTo>
                  <a:lnTo>
                    <a:pt x="1834779" y="35337"/>
                  </a:lnTo>
                  <a:lnTo>
                    <a:pt x="1818472" y="34244"/>
                  </a:lnTo>
                  <a:lnTo>
                    <a:pt x="1801832" y="33436"/>
                  </a:lnTo>
                  <a:lnTo>
                    <a:pt x="1784929" y="32853"/>
                  </a:lnTo>
                  <a:lnTo>
                    <a:pt x="1767831" y="32275"/>
                  </a:lnTo>
                  <a:lnTo>
                    <a:pt x="1750593" y="31347"/>
                  </a:lnTo>
                  <a:lnTo>
                    <a:pt x="1733257" y="29908"/>
                  </a:lnTo>
                  <a:lnTo>
                    <a:pt x="1715852" y="28125"/>
                  </a:lnTo>
                  <a:lnTo>
                    <a:pt x="1698401" y="26389"/>
                  </a:lnTo>
                  <a:lnTo>
                    <a:pt x="1680919" y="24927"/>
                  </a:lnTo>
                  <a:lnTo>
                    <a:pt x="1663414" y="23795"/>
                  </a:lnTo>
                  <a:lnTo>
                    <a:pt x="1645896" y="22960"/>
                  </a:lnTo>
                  <a:lnTo>
                    <a:pt x="1628368" y="22365"/>
                  </a:lnTo>
                  <a:lnTo>
                    <a:pt x="1610834" y="21948"/>
                  </a:lnTo>
                  <a:lnTo>
                    <a:pt x="1593295" y="21660"/>
                  </a:lnTo>
                  <a:lnTo>
                    <a:pt x="1575754" y="21464"/>
                  </a:lnTo>
                  <a:lnTo>
                    <a:pt x="1558210" y="21331"/>
                  </a:lnTo>
                  <a:lnTo>
                    <a:pt x="1540666" y="21241"/>
                  </a:lnTo>
                  <a:lnTo>
                    <a:pt x="1523120" y="21180"/>
                  </a:lnTo>
                  <a:lnTo>
                    <a:pt x="1505573" y="21139"/>
                  </a:lnTo>
                  <a:lnTo>
                    <a:pt x="1488027" y="21112"/>
                  </a:lnTo>
                  <a:lnTo>
                    <a:pt x="1470484" y="21094"/>
                  </a:lnTo>
                  <a:lnTo>
                    <a:pt x="1453110" y="21082"/>
                  </a:lnTo>
                  <a:lnTo>
                    <a:pt x="1436210" y="21074"/>
                  </a:lnTo>
                  <a:lnTo>
                    <a:pt x="1419908" y="21068"/>
                  </a:lnTo>
                  <a:lnTo>
                    <a:pt x="1403840" y="21064"/>
                  </a:lnTo>
                  <a:lnTo>
                    <a:pt x="1387292" y="21062"/>
                  </a:lnTo>
                  <a:lnTo>
                    <a:pt x="1369899" y="21056"/>
                  </a:lnTo>
                  <a:lnTo>
                    <a:pt x="1351792" y="20882"/>
                  </a:lnTo>
                  <a:lnTo>
                    <a:pt x="1333404" y="20233"/>
                  </a:lnTo>
                  <a:lnTo>
                    <a:pt x="1315032" y="18984"/>
                  </a:lnTo>
                  <a:lnTo>
                    <a:pt x="1296796" y="17331"/>
                  </a:lnTo>
                  <a:lnTo>
                    <a:pt x="1278720" y="15682"/>
                  </a:lnTo>
                  <a:lnTo>
                    <a:pt x="1260786" y="14275"/>
                  </a:lnTo>
                  <a:lnTo>
                    <a:pt x="1242963" y="13009"/>
                  </a:lnTo>
                  <a:lnTo>
                    <a:pt x="1225224" y="11553"/>
                  </a:lnTo>
                  <a:lnTo>
                    <a:pt x="1207545" y="9726"/>
                  </a:lnTo>
                  <a:lnTo>
                    <a:pt x="1189907" y="7669"/>
                  </a:lnTo>
                  <a:lnTo>
                    <a:pt x="1172298" y="5741"/>
                  </a:lnTo>
                  <a:lnTo>
                    <a:pt x="1154709" y="4147"/>
                  </a:lnTo>
                  <a:lnTo>
                    <a:pt x="1137134" y="2924"/>
                  </a:lnTo>
                  <a:lnTo>
                    <a:pt x="1119568" y="2029"/>
                  </a:lnTo>
                  <a:lnTo>
                    <a:pt x="1102008" y="1392"/>
                  </a:lnTo>
                  <a:lnTo>
                    <a:pt x="1084452" y="947"/>
                  </a:lnTo>
                  <a:lnTo>
                    <a:pt x="1066899" y="641"/>
                  </a:lnTo>
                  <a:lnTo>
                    <a:pt x="1049348" y="432"/>
                  </a:lnTo>
                  <a:lnTo>
                    <a:pt x="1031798" y="291"/>
                  </a:lnTo>
                  <a:lnTo>
                    <a:pt x="1014249" y="195"/>
                  </a:lnTo>
                  <a:lnTo>
                    <a:pt x="996700" y="130"/>
                  </a:lnTo>
                  <a:lnTo>
                    <a:pt x="979152" y="87"/>
                  </a:lnTo>
                  <a:lnTo>
                    <a:pt x="961604" y="59"/>
                  </a:lnTo>
                  <a:lnTo>
                    <a:pt x="944056" y="39"/>
                  </a:lnTo>
                  <a:lnTo>
                    <a:pt x="926509" y="26"/>
                  </a:lnTo>
                  <a:lnTo>
                    <a:pt x="908961" y="18"/>
                  </a:lnTo>
                  <a:lnTo>
                    <a:pt x="891413" y="12"/>
                  </a:lnTo>
                  <a:lnTo>
                    <a:pt x="873866" y="8"/>
                  </a:lnTo>
                  <a:lnTo>
                    <a:pt x="856318" y="5"/>
                  </a:lnTo>
                  <a:lnTo>
                    <a:pt x="838771" y="4"/>
                  </a:lnTo>
                  <a:lnTo>
                    <a:pt x="821223" y="2"/>
                  </a:lnTo>
                  <a:lnTo>
                    <a:pt x="803676" y="2"/>
                  </a:lnTo>
                  <a:lnTo>
                    <a:pt x="786128" y="1"/>
                  </a:lnTo>
                  <a:lnTo>
                    <a:pt x="768581" y="1"/>
                  </a:lnTo>
                  <a:lnTo>
                    <a:pt x="751033" y="0"/>
                  </a:lnTo>
                  <a:lnTo>
                    <a:pt x="733491" y="0"/>
                  </a:lnTo>
                  <a:lnTo>
                    <a:pt x="716116" y="0"/>
                  </a:lnTo>
                  <a:lnTo>
                    <a:pt x="699217" y="0"/>
                  </a:lnTo>
                  <a:lnTo>
                    <a:pt x="682918" y="0"/>
                  </a:lnTo>
                  <a:lnTo>
                    <a:pt x="667023" y="0"/>
                  </a:lnTo>
                  <a:lnTo>
                    <a:pt x="651123" y="0"/>
                  </a:lnTo>
                  <a:lnTo>
                    <a:pt x="634979" y="5"/>
                  </a:lnTo>
                  <a:lnTo>
                    <a:pt x="618524" y="178"/>
                  </a:lnTo>
                  <a:lnTo>
                    <a:pt x="601784" y="826"/>
                  </a:lnTo>
                  <a:lnTo>
                    <a:pt x="584819" y="2075"/>
                  </a:lnTo>
                  <a:lnTo>
                    <a:pt x="567849" y="3727"/>
                  </a:lnTo>
                  <a:lnTo>
                    <a:pt x="551230" y="5376"/>
                  </a:lnTo>
                  <a:lnTo>
                    <a:pt x="535122" y="6778"/>
                  </a:lnTo>
                  <a:lnTo>
                    <a:pt x="519357" y="7871"/>
                  </a:lnTo>
                  <a:lnTo>
                    <a:pt x="503546" y="8679"/>
                  </a:lnTo>
                  <a:lnTo>
                    <a:pt x="487460" y="9257"/>
                  </a:lnTo>
                  <a:lnTo>
                    <a:pt x="471045" y="9662"/>
                  </a:lnTo>
                  <a:lnTo>
                    <a:pt x="454332" y="9941"/>
                  </a:lnTo>
                  <a:lnTo>
                    <a:pt x="437385" y="10133"/>
                  </a:lnTo>
                  <a:lnTo>
                    <a:pt x="420427" y="10263"/>
                  </a:lnTo>
                  <a:lnTo>
                    <a:pt x="403815" y="10350"/>
                  </a:lnTo>
                  <a:lnTo>
                    <a:pt x="387713" y="10414"/>
                  </a:lnTo>
                  <a:lnTo>
                    <a:pt x="371951" y="10626"/>
                  </a:lnTo>
                  <a:lnTo>
                    <a:pt x="356142" y="11301"/>
                  </a:lnTo>
                  <a:lnTo>
                    <a:pt x="340063" y="12572"/>
                  </a:lnTo>
                  <a:lnTo>
                    <a:pt x="323821" y="14409"/>
                  </a:lnTo>
                  <a:lnTo>
                    <a:pt x="307757" y="16714"/>
                  </a:lnTo>
                  <a:lnTo>
                    <a:pt x="292059" y="19371"/>
                  </a:lnTo>
                  <a:lnTo>
                    <a:pt x="276755" y="22120"/>
                  </a:lnTo>
                  <a:lnTo>
                    <a:pt x="261791" y="24578"/>
                  </a:lnTo>
                  <a:lnTo>
                    <a:pt x="247092" y="26561"/>
                  </a:lnTo>
                  <a:lnTo>
                    <a:pt x="232423" y="28059"/>
                  </a:lnTo>
                  <a:lnTo>
                    <a:pt x="217422" y="29147"/>
                  </a:lnTo>
                  <a:lnTo>
                    <a:pt x="201920" y="29921"/>
                  </a:lnTo>
                  <a:lnTo>
                    <a:pt x="186084" y="30630"/>
                  </a:lnTo>
                  <a:lnTo>
                    <a:pt x="170300" y="31645"/>
                  </a:lnTo>
                  <a:lnTo>
                    <a:pt x="154793" y="33144"/>
                  </a:lnTo>
                  <a:lnTo>
                    <a:pt x="139618" y="34967"/>
                  </a:lnTo>
                  <a:lnTo>
                    <a:pt x="124742" y="36729"/>
                  </a:lnTo>
                  <a:lnTo>
                    <a:pt x="110101" y="38213"/>
                  </a:lnTo>
                  <a:lnTo>
                    <a:pt x="95473" y="39531"/>
                  </a:lnTo>
                  <a:lnTo>
                    <a:pt x="80498" y="41021"/>
                  </a:lnTo>
                  <a:lnTo>
                    <a:pt x="65032" y="42871"/>
                  </a:lnTo>
                  <a:lnTo>
                    <a:pt x="49842" y="44953"/>
                  </a:lnTo>
                  <a:lnTo>
                    <a:pt x="35011" y="47116"/>
                  </a:lnTo>
                  <a:lnTo>
                    <a:pt x="19233" y="4955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22425" y="2432082"/>
              <a:ext cx="26573" cy="526426"/>
            </a:xfrm>
            <a:custGeom>
              <a:avLst/>
              <a:gdLst/>
              <a:ahLst/>
              <a:cxnLst/>
              <a:rect l="0" t="0" r="0" b="0"/>
              <a:pathLst>
                <a:path w="26573" h="526426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3"/>
                  </a:lnTo>
                  <a:lnTo>
                    <a:pt x="0" y="61789"/>
                  </a:lnTo>
                  <a:lnTo>
                    <a:pt x="0" y="78633"/>
                  </a:lnTo>
                  <a:lnTo>
                    <a:pt x="0" y="95113"/>
                  </a:lnTo>
                  <a:lnTo>
                    <a:pt x="0" y="111076"/>
                  </a:lnTo>
                  <a:lnTo>
                    <a:pt x="0" y="126546"/>
                  </a:lnTo>
                  <a:lnTo>
                    <a:pt x="0" y="141614"/>
                  </a:lnTo>
                  <a:lnTo>
                    <a:pt x="0" y="156375"/>
                  </a:lnTo>
                  <a:lnTo>
                    <a:pt x="0" y="170913"/>
                  </a:lnTo>
                  <a:lnTo>
                    <a:pt x="0" y="185293"/>
                  </a:lnTo>
                  <a:lnTo>
                    <a:pt x="0" y="199564"/>
                  </a:lnTo>
                  <a:lnTo>
                    <a:pt x="0" y="213759"/>
                  </a:lnTo>
                  <a:lnTo>
                    <a:pt x="0" y="227903"/>
                  </a:lnTo>
                  <a:lnTo>
                    <a:pt x="0" y="242012"/>
                  </a:lnTo>
                  <a:lnTo>
                    <a:pt x="0" y="256098"/>
                  </a:lnTo>
                  <a:lnTo>
                    <a:pt x="4" y="270168"/>
                  </a:lnTo>
                  <a:lnTo>
                    <a:pt x="177" y="284227"/>
                  </a:lnTo>
                  <a:lnTo>
                    <a:pt x="825" y="298280"/>
                  </a:lnTo>
                  <a:lnTo>
                    <a:pt x="2083" y="312336"/>
                  </a:lnTo>
                  <a:lnTo>
                    <a:pt x="4081" y="326726"/>
                  </a:lnTo>
                  <a:lnTo>
                    <a:pt x="7026" y="342065"/>
                  </a:lnTo>
                  <a:lnTo>
                    <a:pt x="10926" y="358608"/>
                  </a:lnTo>
                  <a:lnTo>
                    <a:pt x="15324" y="376125"/>
                  </a:lnTo>
                  <a:lnTo>
                    <a:pt x="19429" y="394110"/>
                  </a:lnTo>
                  <a:lnTo>
                    <a:pt x="22808" y="412198"/>
                  </a:lnTo>
                  <a:lnTo>
                    <a:pt x="25227" y="429902"/>
                  </a:lnTo>
                  <a:lnTo>
                    <a:pt x="26473" y="446557"/>
                  </a:lnTo>
                  <a:lnTo>
                    <a:pt x="26572" y="461891"/>
                  </a:lnTo>
                  <a:lnTo>
                    <a:pt x="25852" y="475734"/>
                  </a:lnTo>
                  <a:lnTo>
                    <a:pt x="24775" y="489285"/>
                  </a:lnTo>
                  <a:lnTo>
                    <a:pt x="23249" y="504849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443440" y="2611067"/>
              <a:ext cx="315856" cy="94757"/>
            </a:xfrm>
            <a:custGeom>
              <a:avLst/>
              <a:gdLst/>
              <a:ahLst/>
              <a:cxnLst/>
              <a:rect l="0" t="0" r="0" b="0"/>
              <a:pathLst>
                <a:path w="315856" h="94757">
                  <a:moveTo>
                    <a:pt x="315855" y="0"/>
                  </a:moveTo>
                  <a:lnTo>
                    <a:pt x="307054" y="2934"/>
                  </a:lnTo>
                  <a:lnTo>
                    <a:pt x="298707" y="5716"/>
                  </a:lnTo>
                  <a:lnTo>
                    <a:pt x="289999" y="8620"/>
                  </a:lnTo>
                  <a:lnTo>
                    <a:pt x="280533" y="11833"/>
                  </a:lnTo>
                  <a:lnTo>
                    <a:pt x="269741" y="15646"/>
                  </a:lnTo>
                  <a:lnTo>
                    <a:pt x="257444" y="20159"/>
                  </a:lnTo>
                  <a:lnTo>
                    <a:pt x="243778" y="25150"/>
                  </a:lnTo>
                  <a:lnTo>
                    <a:pt x="229012" y="30189"/>
                  </a:lnTo>
                  <a:lnTo>
                    <a:pt x="213422" y="35021"/>
                  </a:lnTo>
                  <a:lnTo>
                    <a:pt x="197567" y="39569"/>
                  </a:lnTo>
                  <a:lnTo>
                    <a:pt x="182236" y="43849"/>
                  </a:lnTo>
                  <a:lnTo>
                    <a:pt x="167820" y="47912"/>
                  </a:lnTo>
                  <a:lnTo>
                    <a:pt x="154347" y="51810"/>
                  </a:lnTo>
                  <a:lnTo>
                    <a:pt x="141677" y="55588"/>
                  </a:lnTo>
                  <a:lnTo>
                    <a:pt x="129623" y="59281"/>
                  </a:lnTo>
                  <a:lnTo>
                    <a:pt x="117695" y="62915"/>
                  </a:lnTo>
                  <a:lnTo>
                    <a:pt x="105146" y="66509"/>
                  </a:lnTo>
                  <a:lnTo>
                    <a:pt x="91626" y="70075"/>
                  </a:lnTo>
                  <a:lnTo>
                    <a:pt x="77458" y="73622"/>
                  </a:lnTo>
                  <a:lnTo>
                    <a:pt x="63407" y="77157"/>
                  </a:lnTo>
                  <a:lnTo>
                    <a:pt x="49936" y="80679"/>
                  </a:lnTo>
                  <a:lnTo>
                    <a:pt x="37596" y="84040"/>
                  </a:lnTo>
                  <a:lnTo>
                    <a:pt x="25986" y="87274"/>
                  </a:lnTo>
                  <a:lnTo>
                    <a:pt x="14092" y="9066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22936" y="2779523"/>
              <a:ext cx="120192" cy="179692"/>
            </a:xfrm>
            <a:custGeom>
              <a:avLst/>
              <a:gdLst/>
              <a:ahLst/>
              <a:cxnLst/>
              <a:rect l="0" t="0" r="0" b="0"/>
              <a:pathLst>
                <a:path w="120192" h="179692">
                  <a:moveTo>
                    <a:pt x="46887" y="0"/>
                  </a:moveTo>
                  <a:lnTo>
                    <a:pt x="35286" y="3068"/>
                  </a:lnTo>
                  <a:lnTo>
                    <a:pt x="25438" y="7130"/>
                  </a:lnTo>
                  <a:lnTo>
                    <a:pt x="16451" y="12628"/>
                  </a:lnTo>
                  <a:lnTo>
                    <a:pt x="8701" y="19560"/>
                  </a:lnTo>
                  <a:lnTo>
                    <a:pt x="3267" y="28006"/>
                  </a:lnTo>
                  <a:lnTo>
                    <a:pt x="548" y="37856"/>
                  </a:lnTo>
                  <a:lnTo>
                    <a:pt x="0" y="48867"/>
                  </a:lnTo>
                  <a:lnTo>
                    <a:pt x="538" y="60769"/>
                  </a:lnTo>
                  <a:lnTo>
                    <a:pt x="1416" y="73320"/>
                  </a:lnTo>
                  <a:lnTo>
                    <a:pt x="2441" y="86168"/>
                  </a:lnTo>
                  <a:lnTo>
                    <a:pt x="3792" y="98866"/>
                  </a:lnTo>
                  <a:lnTo>
                    <a:pt x="5586" y="111182"/>
                  </a:lnTo>
                  <a:lnTo>
                    <a:pt x="7976" y="123079"/>
                  </a:lnTo>
                  <a:lnTo>
                    <a:pt x="11197" y="134609"/>
                  </a:lnTo>
                  <a:lnTo>
                    <a:pt x="15310" y="145834"/>
                  </a:lnTo>
                  <a:lnTo>
                    <a:pt x="20532" y="156340"/>
                  </a:lnTo>
                  <a:lnTo>
                    <a:pt x="27320" y="165265"/>
                  </a:lnTo>
                  <a:lnTo>
                    <a:pt x="35773" y="172258"/>
                  </a:lnTo>
                  <a:lnTo>
                    <a:pt x="45533" y="177121"/>
                  </a:lnTo>
                  <a:lnTo>
                    <a:pt x="55995" y="179570"/>
                  </a:lnTo>
                  <a:lnTo>
                    <a:pt x="66722" y="179691"/>
                  </a:lnTo>
                  <a:lnTo>
                    <a:pt x="77176" y="177689"/>
                  </a:lnTo>
                  <a:lnTo>
                    <a:pt x="86656" y="173695"/>
                  </a:lnTo>
                  <a:lnTo>
                    <a:pt x="94878" y="167977"/>
                  </a:lnTo>
                  <a:lnTo>
                    <a:pt x="101904" y="160888"/>
                  </a:lnTo>
                  <a:lnTo>
                    <a:pt x="107947" y="152769"/>
                  </a:lnTo>
                  <a:lnTo>
                    <a:pt x="113225" y="143904"/>
                  </a:lnTo>
                  <a:lnTo>
                    <a:pt x="117451" y="134513"/>
                  </a:lnTo>
                  <a:lnTo>
                    <a:pt x="119861" y="124756"/>
                  </a:lnTo>
                  <a:lnTo>
                    <a:pt x="120191" y="114750"/>
                  </a:lnTo>
                  <a:lnTo>
                    <a:pt x="118786" y="104573"/>
                  </a:lnTo>
                  <a:lnTo>
                    <a:pt x="116317" y="94280"/>
                  </a:lnTo>
                  <a:lnTo>
                    <a:pt x="113282" y="83914"/>
                  </a:lnTo>
                  <a:lnTo>
                    <a:pt x="109807" y="73664"/>
                  </a:lnTo>
                  <a:lnTo>
                    <a:pt x="105730" y="63855"/>
                  </a:lnTo>
                  <a:lnTo>
                    <a:pt x="100993" y="54627"/>
                  </a:lnTo>
                  <a:lnTo>
                    <a:pt x="95660" y="45955"/>
                  </a:lnTo>
                  <a:lnTo>
                    <a:pt x="89849" y="37744"/>
                  </a:lnTo>
                  <a:lnTo>
                    <a:pt x="83673" y="29900"/>
                  </a:lnTo>
                  <a:lnTo>
                    <a:pt x="77066" y="22817"/>
                  </a:lnTo>
                  <a:lnTo>
                    <a:pt x="69799" y="17344"/>
                  </a:lnTo>
                  <a:lnTo>
                    <a:pt x="61803" y="13814"/>
                  </a:lnTo>
                  <a:lnTo>
                    <a:pt x="53224" y="12118"/>
                  </a:lnTo>
                  <a:lnTo>
                    <a:pt x="43288" y="11906"/>
                  </a:lnTo>
                  <a:lnTo>
                    <a:pt x="28886" y="14281"/>
                  </a:lnTo>
                  <a:lnTo>
                    <a:pt x="477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193898" y="2790051"/>
              <a:ext cx="174019" cy="216106"/>
            </a:xfrm>
            <a:custGeom>
              <a:avLst/>
              <a:gdLst/>
              <a:ahLst/>
              <a:cxnLst/>
              <a:rect l="0" t="0" r="0" b="0"/>
              <a:pathLst>
                <a:path w="174019" h="216106">
                  <a:moveTo>
                    <a:pt x="112879" y="0"/>
                  </a:moveTo>
                  <a:lnTo>
                    <a:pt x="98411" y="135"/>
                  </a:lnTo>
                  <a:lnTo>
                    <a:pt x="86421" y="1415"/>
                  </a:lnTo>
                  <a:lnTo>
                    <a:pt x="75807" y="4004"/>
                  </a:lnTo>
                  <a:lnTo>
                    <a:pt x="66013" y="7550"/>
                  </a:lnTo>
                  <a:lnTo>
                    <a:pt x="56488" y="11535"/>
                  </a:lnTo>
                  <a:lnTo>
                    <a:pt x="46919" y="15619"/>
                  </a:lnTo>
                  <a:lnTo>
                    <a:pt x="37348" y="19814"/>
                  </a:lnTo>
                  <a:lnTo>
                    <a:pt x="28064" y="24380"/>
                  </a:lnTo>
                  <a:lnTo>
                    <a:pt x="19238" y="29452"/>
                  </a:lnTo>
                  <a:lnTo>
                    <a:pt x="11361" y="35180"/>
                  </a:lnTo>
                  <a:lnTo>
                    <a:pt x="5288" y="41789"/>
                  </a:lnTo>
                  <a:lnTo>
                    <a:pt x="1342" y="49302"/>
                  </a:lnTo>
                  <a:lnTo>
                    <a:pt x="0" y="57110"/>
                  </a:lnTo>
                  <a:lnTo>
                    <a:pt x="2126" y="64125"/>
                  </a:lnTo>
                  <a:lnTo>
                    <a:pt x="7850" y="69803"/>
                  </a:lnTo>
                  <a:lnTo>
                    <a:pt x="16388" y="74273"/>
                  </a:lnTo>
                  <a:lnTo>
                    <a:pt x="26467" y="78045"/>
                  </a:lnTo>
                  <a:lnTo>
                    <a:pt x="37197" y="81509"/>
                  </a:lnTo>
                  <a:lnTo>
                    <a:pt x="48123" y="84873"/>
                  </a:lnTo>
                  <a:lnTo>
                    <a:pt x="59049" y="88226"/>
                  </a:lnTo>
                  <a:lnTo>
                    <a:pt x="69913" y="91606"/>
                  </a:lnTo>
                  <a:lnTo>
                    <a:pt x="80869" y="95184"/>
                  </a:lnTo>
                  <a:lnTo>
                    <a:pt x="92230" y="99266"/>
                  </a:lnTo>
                  <a:lnTo>
                    <a:pt x="104135" y="103974"/>
                  </a:lnTo>
                  <a:lnTo>
                    <a:pt x="116235" y="109271"/>
                  </a:lnTo>
                  <a:lnTo>
                    <a:pt x="127826" y="115051"/>
                  </a:lnTo>
                  <a:lnTo>
                    <a:pt x="138543" y="121203"/>
                  </a:lnTo>
                  <a:lnTo>
                    <a:pt x="148194" y="127792"/>
                  </a:lnTo>
                  <a:lnTo>
                    <a:pt x="156606" y="135046"/>
                  </a:lnTo>
                  <a:lnTo>
                    <a:pt x="163801" y="143037"/>
                  </a:lnTo>
                  <a:lnTo>
                    <a:pt x="169482" y="151692"/>
                  </a:lnTo>
                  <a:lnTo>
                    <a:pt x="172950" y="160879"/>
                  </a:lnTo>
                  <a:lnTo>
                    <a:pt x="174018" y="170459"/>
                  </a:lnTo>
                  <a:lnTo>
                    <a:pt x="172789" y="179993"/>
                  </a:lnTo>
                  <a:lnTo>
                    <a:pt x="169381" y="188782"/>
                  </a:lnTo>
                  <a:lnTo>
                    <a:pt x="164080" y="196498"/>
                  </a:lnTo>
                  <a:lnTo>
                    <a:pt x="156946" y="202999"/>
                  </a:lnTo>
                  <a:lnTo>
                    <a:pt x="147739" y="208149"/>
                  </a:lnTo>
                  <a:lnTo>
                    <a:pt x="136521" y="212016"/>
                  </a:lnTo>
                  <a:lnTo>
                    <a:pt x="123922" y="214647"/>
                  </a:lnTo>
                  <a:lnTo>
                    <a:pt x="110936" y="215981"/>
                  </a:lnTo>
                  <a:lnTo>
                    <a:pt x="98178" y="216105"/>
                  </a:lnTo>
                  <a:lnTo>
                    <a:pt x="86121" y="215188"/>
                  </a:lnTo>
                  <a:lnTo>
                    <a:pt x="73987" y="213208"/>
                  </a:lnTo>
                  <a:lnTo>
                    <a:pt x="59601" y="208874"/>
                  </a:lnTo>
                  <a:lnTo>
                    <a:pt x="39179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69948" y="2568953"/>
              <a:ext cx="183382" cy="379027"/>
            </a:xfrm>
            <a:custGeom>
              <a:avLst/>
              <a:gdLst/>
              <a:ahLst/>
              <a:cxnLst/>
              <a:rect l="0" t="0" r="0" b="0"/>
              <a:pathLst>
                <a:path w="183382" h="379027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5" y="73279"/>
                  </a:lnTo>
                  <a:lnTo>
                    <a:pt x="6772" y="88341"/>
                  </a:lnTo>
                  <a:lnTo>
                    <a:pt x="8042" y="103032"/>
                  </a:lnTo>
                  <a:lnTo>
                    <a:pt x="9501" y="117044"/>
                  </a:lnTo>
                  <a:lnTo>
                    <a:pt x="11329" y="130283"/>
                  </a:lnTo>
                  <a:lnTo>
                    <a:pt x="13388" y="142986"/>
                  </a:lnTo>
                  <a:lnTo>
                    <a:pt x="15316" y="155596"/>
                  </a:lnTo>
                  <a:lnTo>
                    <a:pt x="16915" y="168378"/>
                  </a:lnTo>
                  <a:lnTo>
                    <a:pt x="18311" y="181253"/>
                  </a:lnTo>
                  <a:lnTo>
                    <a:pt x="19855" y="193904"/>
                  </a:lnTo>
                  <a:lnTo>
                    <a:pt x="21755" y="206162"/>
                  </a:lnTo>
                  <a:lnTo>
                    <a:pt x="24370" y="218174"/>
                  </a:lnTo>
                  <a:lnTo>
                    <a:pt x="28268" y="230306"/>
                  </a:lnTo>
                  <a:lnTo>
                    <a:pt x="33627" y="242773"/>
                  </a:lnTo>
                  <a:lnTo>
                    <a:pt x="39819" y="255943"/>
                  </a:lnTo>
                  <a:lnTo>
                    <a:pt x="45667" y="270389"/>
                  </a:lnTo>
                  <a:lnTo>
                    <a:pt x="50523" y="286291"/>
                  </a:lnTo>
                  <a:lnTo>
                    <a:pt x="54422" y="303193"/>
                  </a:lnTo>
                  <a:lnTo>
                    <a:pt x="57803" y="320223"/>
                  </a:lnTo>
                  <a:lnTo>
                    <a:pt x="60979" y="336761"/>
                  </a:lnTo>
                  <a:lnTo>
                    <a:pt x="63382" y="349210"/>
                  </a:lnTo>
                  <a:lnTo>
                    <a:pt x="64347" y="353117"/>
                  </a:lnTo>
                  <a:lnTo>
                    <a:pt x="64487" y="349671"/>
                  </a:lnTo>
                  <a:lnTo>
                    <a:pt x="64144" y="341536"/>
                  </a:lnTo>
                  <a:lnTo>
                    <a:pt x="63246" y="331117"/>
                  </a:lnTo>
                  <a:lnTo>
                    <a:pt x="61776" y="319857"/>
                  </a:lnTo>
                  <a:lnTo>
                    <a:pt x="60452" y="308761"/>
                  </a:lnTo>
                  <a:lnTo>
                    <a:pt x="60606" y="298709"/>
                  </a:lnTo>
                  <a:lnTo>
                    <a:pt x="62864" y="290040"/>
                  </a:lnTo>
                  <a:lnTo>
                    <a:pt x="67349" y="282850"/>
                  </a:lnTo>
                  <a:lnTo>
                    <a:pt x="74028" y="277213"/>
                  </a:lnTo>
                  <a:lnTo>
                    <a:pt x="82627" y="273013"/>
                  </a:lnTo>
                  <a:lnTo>
                    <a:pt x="92433" y="270323"/>
                  </a:lnTo>
                  <a:lnTo>
                    <a:pt x="102451" y="269480"/>
                  </a:lnTo>
                  <a:lnTo>
                    <a:pt x="112106" y="270499"/>
                  </a:lnTo>
                  <a:lnTo>
                    <a:pt x="121378" y="272960"/>
                  </a:lnTo>
                  <a:lnTo>
                    <a:pt x="130598" y="276213"/>
                  </a:lnTo>
                  <a:lnTo>
                    <a:pt x="139978" y="279813"/>
                  </a:lnTo>
                  <a:lnTo>
                    <a:pt x="149262" y="283854"/>
                  </a:lnTo>
                  <a:lnTo>
                    <a:pt x="157823" y="288851"/>
                  </a:lnTo>
                  <a:lnTo>
                    <a:pt x="165359" y="295032"/>
                  </a:lnTo>
                  <a:lnTo>
                    <a:pt x="171725" y="302489"/>
                  </a:lnTo>
                  <a:lnTo>
                    <a:pt x="176778" y="311331"/>
                  </a:lnTo>
                  <a:lnTo>
                    <a:pt x="180571" y="321456"/>
                  </a:lnTo>
                  <a:lnTo>
                    <a:pt x="182931" y="332226"/>
                  </a:lnTo>
                  <a:lnTo>
                    <a:pt x="183381" y="343725"/>
                  </a:lnTo>
                  <a:lnTo>
                    <a:pt x="179727" y="358077"/>
                  </a:lnTo>
                  <a:lnTo>
                    <a:pt x="16845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13416" y="2812829"/>
              <a:ext cx="405302" cy="205483"/>
            </a:xfrm>
            <a:custGeom>
              <a:avLst/>
              <a:gdLst/>
              <a:ahLst/>
              <a:cxnLst/>
              <a:rect l="0" t="0" r="0" b="0"/>
              <a:pathLst>
                <a:path w="405302" h="205483">
                  <a:moveTo>
                    <a:pt x="51330" y="19336"/>
                  </a:moveTo>
                  <a:lnTo>
                    <a:pt x="48262" y="10803"/>
                  </a:lnTo>
                  <a:lnTo>
                    <a:pt x="44199" y="5017"/>
                  </a:lnTo>
                  <a:lnTo>
                    <a:pt x="38711" y="1509"/>
                  </a:lnTo>
                  <a:lnTo>
                    <a:pt x="32124" y="0"/>
                  </a:lnTo>
                  <a:lnTo>
                    <a:pt x="24974" y="419"/>
                  </a:lnTo>
                  <a:lnTo>
                    <a:pt x="17644" y="2551"/>
                  </a:lnTo>
                  <a:lnTo>
                    <a:pt x="10803" y="6230"/>
                  </a:lnTo>
                  <a:lnTo>
                    <a:pt x="5439" y="11429"/>
                  </a:lnTo>
                  <a:lnTo>
                    <a:pt x="1955" y="18003"/>
                  </a:lnTo>
                  <a:lnTo>
                    <a:pt x="248" y="26024"/>
                  </a:lnTo>
                  <a:lnTo>
                    <a:pt x="0" y="35841"/>
                  </a:lnTo>
                  <a:lnTo>
                    <a:pt x="867" y="47476"/>
                  </a:lnTo>
                  <a:lnTo>
                    <a:pt x="2547" y="60357"/>
                  </a:lnTo>
                  <a:lnTo>
                    <a:pt x="4802" y="73534"/>
                  </a:lnTo>
                  <a:lnTo>
                    <a:pt x="7464" y="86425"/>
                  </a:lnTo>
                  <a:lnTo>
                    <a:pt x="10569" y="98671"/>
                  </a:lnTo>
                  <a:lnTo>
                    <a:pt x="14340" y="109969"/>
                  </a:lnTo>
                  <a:lnTo>
                    <a:pt x="18846" y="120263"/>
                  </a:lnTo>
                  <a:lnTo>
                    <a:pt x="24179" y="129514"/>
                  </a:lnTo>
                  <a:lnTo>
                    <a:pt x="30516" y="137597"/>
                  </a:lnTo>
                  <a:lnTo>
                    <a:pt x="37857" y="144549"/>
                  </a:lnTo>
                  <a:lnTo>
                    <a:pt x="46058" y="150221"/>
                  </a:lnTo>
                  <a:lnTo>
                    <a:pt x="54933" y="154210"/>
                  </a:lnTo>
                  <a:lnTo>
                    <a:pt x="64305" y="156439"/>
                  </a:lnTo>
                  <a:lnTo>
                    <a:pt x="73869" y="156800"/>
                  </a:lnTo>
                  <a:lnTo>
                    <a:pt x="83208" y="154998"/>
                  </a:lnTo>
                  <a:lnTo>
                    <a:pt x="92111" y="151077"/>
                  </a:lnTo>
                  <a:lnTo>
                    <a:pt x="100393" y="145190"/>
                  </a:lnTo>
                  <a:lnTo>
                    <a:pt x="107811" y="137426"/>
                  </a:lnTo>
                  <a:lnTo>
                    <a:pt x="114300" y="128022"/>
                  </a:lnTo>
                  <a:lnTo>
                    <a:pt x="119318" y="117302"/>
                  </a:lnTo>
                  <a:lnTo>
                    <a:pt x="121803" y="105591"/>
                  </a:lnTo>
                  <a:lnTo>
                    <a:pt x="121404" y="93167"/>
                  </a:lnTo>
                  <a:lnTo>
                    <a:pt x="118712" y="80402"/>
                  </a:lnTo>
                  <a:lnTo>
                    <a:pt x="114847" y="67760"/>
                  </a:lnTo>
                  <a:lnTo>
                    <a:pt x="110609" y="55489"/>
                  </a:lnTo>
                  <a:lnTo>
                    <a:pt x="107023" y="43963"/>
                  </a:lnTo>
                  <a:lnTo>
                    <a:pt x="105460" y="33747"/>
                  </a:lnTo>
                  <a:lnTo>
                    <a:pt x="106474" y="25055"/>
                  </a:lnTo>
                  <a:lnTo>
                    <a:pt x="110216" y="18849"/>
                  </a:lnTo>
                  <a:lnTo>
                    <a:pt x="115737" y="16524"/>
                  </a:lnTo>
                  <a:lnTo>
                    <a:pt x="121330" y="17704"/>
                  </a:lnTo>
                  <a:lnTo>
                    <a:pt x="126841" y="21234"/>
                  </a:lnTo>
                  <a:lnTo>
                    <a:pt x="132486" y="26182"/>
                  </a:lnTo>
                  <a:lnTo>
                    <a:pt x="138220" y="32126"/>
                  </a:lnTo>
                  <a:lnTo>
                    <a:pt x="143747" y="39030"/>
                  </a:lnTo>
                  <a:lnTo>
                    <a:pt x="148897" y="46832"/>
                  </a:lnTo>
                  <a:lnTo>
                    <a:pt x="153657" y="55551"/>
                  </a:lnTo>
                  <a:lnTo>
                    <a:pt x="158076" y="65324"/>
                  </a:lnTo>
                  <a:lnTo>
                    <a:pt x="162231" y="76125"/>
                  </a:lnTo>
                  <a:lnTo>
                    <a:pt x="166189" y="87636"/>
                  </a:lnTo>
                  <a:lnTo>
                    <a:pt x="170008" y="99355"/>
                  </a:lnTo>
                  <a:lnTo>
                    <a:pt x="173732" y="110971"/>
                  </a:lnTo>
                  <a:lnTo>
                    <a:pt x="177558" y="122211"/>
                  </a:lnTo>
                  <a:lnTo>
                    <a:pt x="181812" y="132759"/>
                  </a:lnTo>
                  <a:lnTo>
                    <a:pt x="186648" y="142504"/>
                  </a:lnTo>
                  <a:lnTo>
                    <a:pt x="192371" y="151031"/>
                  </a:lnTo>
                  <a:lnTo>
                    <a:pt x="199504" y="157555"/>
                  </a:lnTo>
                  <a:lnTo>
                    <a:pt x="208181" y="161821"/>
                  </a:lnTo>
                  <a:lnTo>
                    <a:pt x="217754" y="163720"/>
                  </a:lnTo>
                  <a:lnTo>
                    <a:pt x="227025" y="163033"/>
                  </a:lnTo>
                  <a:lnTo>
                    <a:pt x="235327" y="159899"/>
                  </a:lnTo>
                  <a:lnTo>
                    <a:pt x="242524" y="154560"/>
                  </a:lnTo>
                  <a:lnTo>
                    <a:pt x="248740" y="147172"/>
                  </a:lnTo>
                  <a:lnTo>
                    <a:pt x="254181" y="138055"/>
                  </a:lnTo>
                  <a:lnTo>
                    <a:pt x="259233" y="128733"/>
                  </a:lnTo>
                  <a:lnTo>
                    <a:pt x="265189" y="122237"/>
                  </a:lnTo>
                  <a:lnTo>
                    <a:pt x="272373" y="120515"/>
                  </a:lnTo>
                  <a:lnTo>
                    <a:pt x="279126" y="123556"/>
                  </a:lnTo>
                  <a:lnTo>
                    <a:pt x="285011" y="130581"/>
                  </a:lnTo>
                  <a:lnTo>
                    <a:pt x="290327" y="140355"/>
                  </a:lnTo>
                  <a:lnTo>
                    <a:pt x="295588" y="151445"/>
                  </a:lnTo>
                  <a:lnTo>
                    <a:pt x="301097" y="162934"/>
                  </a:lnTo>
                  <a:lnTo>
                    <a:pt x="307100" y="174072"/>
                  </a:lnTo>
                  <a:lnTo>
                    <a:pt x="313886" y="184097"/>
                  </a:lnTo>
                  <a:lnTo>
                    <a:pt x="321526" y="192711"/>
                  </a:lnTo>
                  <a:lnTo>
                    <a:pt x="329927" y="199512"/>
                  </a:lnTo>
                  <a:lnTo>
                    <a:pt x="338936" y="203816"/>
                  </a:lnTo>
                  <a:lnTo>
                    <a:pt x="348392" y="205482"/>
                  </a:lnTo>
                  <a:lnTo>
                    <a:pt x="357841" y="204502"/>
                  </a:lnTo>
                  <a:lnTo>
                    <a:pt x="366572" y="200738"/>
                  </a:lnTo>
                  <a:lnTo>
                    <a:pt x="374253" y="194393"/>
                  </a:lnTo>
                  <a:lnTo>
                    <a:pt x="380902" y="185916"/>
                  </a:lnTo>
                  <a:lnTo>
                    <a:pt x="386682" y="175801"/>
                  </a:lnTo>
                  <a:lnTo>
                    <a:pt x="391790" y="164486"/>
                  </a:lnTo>
                  <a:lnTo>
                    <a:pt x="396240" y="152316"/>
                  </a:lnTo>
                  <a:lnTo>
                    <a:pt x="399864" y="139550"/>
                  </a:lnTo>
                  <a:lnTo>
                    <a:pt x="402636" y="126377"/>
                  </a:lnTo>
                  <a:lnTo>
                    <a:pt x="404499" y="113092"/>
                  </a:lnTo>
                  <a:lnTo>
                    <a:pt x="405301" y="100092"/>
                  </a:lnTo>
                  <a:lnTo>
                    <a:pt x="405065" y="87573"/>
                  </a:lnTo>
                  <a:lnTo>
                    <a:pt x="404103" y="75611"/>
                  </a:lnTo>
                  <a:lnTo>
                    <a:pt x="402829" y="62871"/>
                  </a:lnTo>
                  <a:lnTo>
                    <a:pt x="401134" y="46002"/>
                  </a:lnTo>
                  <a:lnTo>
                    <a:pt x="398770" y="19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323429" y="2611067"/>
              <a:ext cx="173045" cy="463255"/>
            </a:xfrm>
            <a:custGeom>
              <a:avLst/>
              <a:gdLst/>
              <a:ahLst/>
              <a:cxnLst/>
              <a:rect l="0" t="0" r="0" b="0"/>
              <a:pathLst>
                <a:path w="173045" h="463255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6" y="53929"/>
                  </a:lnTo>
                  <a:lnTo>
                    <a:pt x="2142" y="65572"/>
                  </a:lnTo>
                  <a:lnTo>
                    <a:pt x="2827" y="77826"/>
                  </a:lnTo>
                  <a:lnTo>
                    <a:pt x="3352" y="90580"/>
                  </a:lnTo>
                  <a:lnTo>
                    <a:pt x="3739" y="103716"/>
                  </a:lnTo>
                  <a:lnTo>
                    <a:pt x="4013" y="117130"/>
                  </a:lnTo>
                  <a:lnTo>
                    <a:pt x="4205" y="130740"/>
                  </a:lnTo>
                  <a:lnTo>
                    <a:pt x="4341" y="144487"/>
                  </a:lnTo>
                  <a:lnTo>
                    <a:pt x="4604" y="158329"/>
                  </a:lnTo>
                  <a:lnTo>
                    <a:pt x="5313" y="172234"/>
                  </a:lnTo>
                  <a:lnTo>
                    <a:pt x="6607" y="186183"/>
                  </a:lnTo>
                  <a:lnTo>
                    <a:pt x="8460" y="200162"/>
                  </a:lnTo>
                  <a:lnTo>
                    <a:pt x="10776" y="214160"/>
                  </a:lnTo>
                  <a:lnTo>
                    <a:pt x="13440" y="228171"/>
                  </a:lnTo>
                  <a:lnTo>
                    <a:pt x="16194" y="242191"/>
                  </a:lnTo>
                  <a:lnTo>
                    <a:pt x="18655" y="256217"/>
                  </a:lnTo>
                  <a:lnTo>
                    <a:pt x="20639" y="270247"/>
                  </a:lnTo>
                  <a:lnTo>
                    <a:pt x="22140" y="284280"/>
                  </a:lnTo>
                  <a:lnTo>
                    <a:pt x="23228" y="298315"/>
                  </a:lnTo>
                  <a:lnTo>
                    <a:pt x="23999" y="312359"/>
                  </a:lnTo>
                  <a:lnTo>
                    <a:pt x="24535" y="326741"/>
                  </a:lnTo>
                  <a:lnTo>
                    <a:pt x="24902" y="342075"/>
                  </a:lnTo>
                  <a:lnTo>
                    <a:pt x="25152" y="358610"/>
                  </a:lnTo>
                  <a:lnTo>
                    <a:pt x="25322" y="375953"/>
                  </a:lnTo>
                  <a:lnTo>
                    <a:pt x="25437" y="393287"/>
                  </a:lnTo>
                  <a:lnTo>
                    <a:pt x="25490" y="410037"/>
                  </a:lnTo>
                  <a:lnTo>
                    <a:pt x="24691" y="422809"/>
                  </a:lnTo>
                  <a:lnTo>
                    <a:pt x="22975" y="427475"/>
                  </a:lnTo>
                  <a:lnTo>
                    <a:pt x="22031" y="425349"/>
                  </a:lnTo>
                  <a:lnTo>
                    <a:pt x="22432" y="418908"/>
                  </a:lnTo>
                  <a:lnTo>
                    <a:pt x="24294" y="410161"/>
                  </a:lnTo>
                  <a:lnTo>
                    <a:pt x="27481" y="400307"/>
                  </a:lnTo>
                  <a:lnTo>
                    <a:pt x="31577" y="389965"/>
                  </a:lnTo>
                  <a:lnTo>
                    <a:pt x="36015" y="379429"/>
                  </a:lnTo>
                  <a:lnTo>
                    <a:pt x="40449" y="368834"/>
                  </a:lnTo>
                  <a:lnTo>
                    <a:pt x="44900" y="358399"/>
                  </a:lnTo>
                  <a:lnTo>
                    <a:pt x="49649" y="348450"/>
                  </a:lnTo>
                  <a:lnTo>
                    <a:pt x="54854" y="339135"/>
                  </a:lnTo>
                  <a:lnTo>
                    <a:pt x="60842" y="330911"/>
                  </a:lnTo>
                  <a:lnTo>
                    <a:pt x="68160" y="324595"/>
                  </a:lnTo>
                  <a:lnTo>
                    <a:pt x="76971" y="320467"/>
                  </a:lnTo>
                  <a:lnTo>
                    <a:pt x="86805" y="318493"/>
                  </a:lnTo>
                  <a:lnTo>
                    <a:pt x="96783" y="318597"/>
                  </a:lnTo>
                  <a:lnTo>
                    <a:pt x="106378" y="320527"/>
                  </a:lnTo>
                  <a:lnTo>
                    <a:pt x="115428" y="324243"/>
                  </a:lnTo>
                  <a:lnTo>
                    <a:pt x="123958" y="330003"/>
                  </a:lnTo>
                  <a:lnTo>
                    <a:pt x="132058" y="337763"/>
                  </a:lnTo>
                  <a:lnTo>
                    <a:pt x="139667" y="347225"/>
                  </a:lnTo>
                  <a:lnTo>
                    <a:pt x="146566" y="358017"/>
                  </a:lnTo>
                  <a:lnTo>
                    <a:pt x="152693" y="369789"/>
                  </a:lnTo>
                  <a:lnTo>
                    <a:pt x="158132" y="382099"/>
                  </a:lnTo>
                  <a:lnTo>
                    <a:pt x="163020" y="394428"/>
                  </a:lnTo>
                  <a:lnTo>
                    <a:pt x="167481" y="406485"/>
                  </a:lnTo>
                  <a:lnTo>
                    <a:pt x="171093" y="417935"/>
                  </a:lnTo>
                  <a:lnTo>
                    <a:pt x="173044" y="429530"/>
                  </a:lnTo>
                  <a:lnTo>
                    <a:pt x="171271" y="443402"/>
                  </a:lnTo>
                  <a:lnTo>
                    <a:pt x="16254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533487" y="2863751"/>
              <a:ext cx="116357" cy="211209"/>
            </a:xfrm>
            <a:custGeom>
              <a:avLst/>
              <a:gdLst/>
              <a:ahLst/>
              <a:cxnLst/>
              <a:rect l="0" t="0" r="0" b="0"/>
              <a:pathLst>
                <a:path w="116357" h="211209">
                  <a:moveTo>
                    <a:pt x="89352" y="10528"/>
                  </a:moveTo>
                  <a:lnTo>
                    <a:pt x="77750" y="13529"/>
                  </a:lnTo>
                  <a:lnTo>
                    <a:pt x="67903" y="16952"/>
                  </a:lnTo>
                  <a:lnTo>
                    <a:pt x="58901" y="21153"/>
                  </a:lnTo>
                  <a:lnTo>
                    <a:pt x="50633" y="26225"/>
                  </a:lnTo>
                  <a:lnTo>
                    <a:pt x="43254" y="32355"/>
                  </a:lnTo>
                  <a:lnTo>
                    <a:pt x="36780" y="39543"/>
                  </a:lnTo>
                  <a:lnTo>
                    <a:pt x="30928" y="47803"/>
                  </a:lnTo>
                  <a:lnTo>
                    <a:pt x="25225" y="57247"/>
                  </a:lnTo>
                  <a:lnTo>
                    <a:pt x="19392" y="67820"/>
                  </a:lnTo>
                  <a:lnTo>
                    <a:pt x="13661" y="79342"/>
                  </a:lnTo>
                  <a:lnTo>
                    <a:pt x="8644" y="91600"/>
                  </a:lnTo>
                  <a:lnTo>
                    <a:pt x="4645" y="104396"/>
                  </a:lnTo>
                  <a:lnTo>
                    <a:pt x="1808" y="117411"/>
                  </a:lnTo>
                  <a:lnTo>
                    <a:pt x="279" y="130221"/>
                  </a:lnTo>
                  <a:lnTo>
                    <a:pt x="0" y="142608"/>
                  </a:lnTo>
                  <a:lnTo>
                    <a:pt x="933" y="154383"/>
                  </a:lnTo>
                  <a:lnTo>
                    <a:pt x="3146" y="165299"/>
                  </a:lnTo>
                  <a:lnTo>
                    <a:pt x="6562" y="175304"/>
                  </a:lnTo>
                  <a:lnTo>
                    <a:pt x="11141" y="184345"/>
                  </a:lnTo>
                  <a:lnTo>
                    <a:pt x="16963" y="192280"/>
                  </a:lnTo>
                  <a:lnTo>
                    <a:pt x="23954" y="199130"/>
                  </a:lnTo>
                  <a:lnTo>
                    <a:pt x="31918" y="204731"/>
                  </a:lnTo>
                  <a:lnTo>
                    <a:pt x="40636" y="208672"/>
                  </a:lnTo>
                  <a:lnTo>
                    <a:pt x="49900" y="210868"/>
                  </a:lnTo>
                  <a:lnTo>
                    <a:pt x="59391" y="211208"/>
                  </a:lnTo>
                  <a:lnTo>
                    <a:pt x="68683" y="209392"/>
                  </a:lnTo>
                  <a:lnTo>
                    <a:pt x="77554" y="205464"/>
                  </a:lnTo>
                  <a:lnTo>
                    <a:pt x="85816" y="199743"/>
                  </a:lnTo>
                  <a:lnTo>
                    <a:pt x="93218" y="192624"/>
                  </a:lnTo>
                  <a:lnTo>
                    <a:pt x="99712" y="184465"/>
                  </a:lnTo>
                  <a:lnTo>
                    <a:pt x="105243" y="175396"/>
                  </a:lnTo>
                  <a:lnTo>
                    <a:pt x="109668" y="165332"/>
                  </a:lnTo>
                  <a:lnTo>
                    <a:pt x="113013" y="154305"/>
                  </a:lnTo>
                  <a:lnTo>
                    <a:pt x="115278" y="142460"/>
                  </a:lnTo>
                  <a:lnTo>
                    <a:pt x="116356" y="129977"/>
                  </a:lnTo>
                  <a:lnTo>
                    <a:pt x="116301" y="117031"/>
                  </a:lnTo>
                  <a:lnTo>
                    <a:pt x="115130" y="104083"/>
                  </a:lnTo>
                  <a:lnTo>
                    <a:pt x="112748" y="91850"/>
                  </a:lnTo>
                  <a:lnTo>
                    <a:pt x="109224" y="80658"/>
                  </a:lnTo>
                  <a:lnTo>
                    <a:pt x="104912" y="70330"/>
                  </a:lnTo>
                  <a:lnTo>
                    <a:pt x="100332" y="60393"/>
                  </a:lnTo>
                  <a:lnTo>
                    <a:pt x="95811" y="50528"/>
                  </a:lnTo>
                  <a:lnTo>
                    <a:pt x="91430" y="40853"/>
                  </a:lnTo>
                  <a:lnTo>
                    <a:pt x="86582" y="30789"/>
                  </a:lnTo>
                  <a:lnTo>
                    <a:pt x="79729" y="18329"/>
                  </a:lnTo>
                  <a:lnTo>
                    <a:pt x="682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717595" y="2905865"/>
              <a:ext cx="218960" cy="196866"/>
            </a:xfrm>
            <a:custGeom>
              <a:avLst/>
              <a:gdLst/>
              <a:ahLst/>
              <a:cxnLst/>
              <a:rect l="0" t="0" r="0" b="0"/>
              <a:pathLst>
                <a:path w="218960" h="196866">
                  <a:moveTo>
                    <a:pt x="1" y="10528"/>
                  </a:moveTo>
                  <a:lnTo>
                    <a:pt x="1" y="25197"/>
                  </a:lnTo>
                  <a:lnTo>
                    <a:pt x="0" y="39108"/>
                  </a:lnTo>
                  <a:lnTo>
                    <a:pt x="5" y="53606"/>
                  </a:lnTo>
                  <a:lnTo>
                    <a:pt x="178" y="68808"/>
                  </a:lnTo>
                  <a:lnTo>
                    <a:pt x="827" y="84633"/>
                  </a:lnTo>
                  <a:lnTo>
                    <a:pt x="2080" y="100944"/>
                  </a:lnTo>
                  <a:lnTo>
                    <a:pt x="3905" y="117288"/>
                  </a:lnTo>
                  <a:lnTo>
                    <a:pt x="6202" y="132948"/>
                  </a:lnTo>
                  <a:lnTo>
                    <a:pt x="8867" y="147567"/>
                  </a:lnTo>
                  <a:lnTo>
                    <a:pt x="12131" y="160498"/>
                  </a:lnTo>
                  <a:lnTo>
                    <a:pt x="16532" y="170675"/>
                  </a:lnTo>
                  <a:lnTo>
                    <a:pt x="22268" y="177764"/>
                  </a:lnTo>
                  <a:lnTo>
                    <a:pt x="29069" y="181743"/>
                  </a:lnTo>
                  <a:lnTo>
                    <a:pt x="36399" y="182543"/>
                  </a:lnTo>
                  <a:lnTo>
                    <a:pt x="43883" y="180455"/>
                  </a:lnTo>
                  <a:lnTo>
                    <a:pt x="51347" y="176007"/>
                  </a:lnTo>
                  <a:lnTo>
                    <a:pt x="58731" y="169758"/>
                  </a:lnTo>
                  <a:lnTo>
                    <a:pt x="66026" y="162191"/>
                  </a:lnTo>
                  <a:lnTo>
                    <a:pt x="73248" y="153523"/>
                  </a:lnTo>
                  <a:lnTo>
                    <a:pt x="80409" y="143729"/>
                  </a:lnTo>
                  <a:lnTo>
                    <a:pt x="87520" y="132915"/>
                  </a:lnTo>
                  <a:lnTo>
                    <a:pt x="94252" y="122467"/>
                  </a:lnTo>
                  <a:lnTo>
                    <a:pt x="99657" y="116008"/>
                  </a:lnTo>
                  <a:lnTo>
                    <a:pt x="103358" y="115394"/>
                  </a:lnTo>
                  <a:lnTo>
                    <a:pt x="106157" y="118809"/>
                  </a:lnTo>
                  <a:lnTo>
                    <a:pt x="108712" y="124726"/>
                  </a:lnTo>
                  <a:lnTo>
                    <a:pt x="111333" y="132236"/>
                  </a:lnTo>
                  <a:lnTo>
                    <a:pt x="114127" y="140773"/>
                  </a:lnTo>
                  <a:lnTo>
                    <a:pt x="117266" y="149815"/>
                  </a:lnTo>
                  <a:lnTo>
                    <a:pt x="121029" y="158826"/>
                  </a:lnTo>
                  <a:lnTo>
                    <a:pt x="125519" y="167519"/>
                  </a:lnTo>
                  <a:lnTo>
                    <a:pt x="130833" y="175666"/>
                  </a:lnTo>
                  <a:lnTo>
                    <a:pt x="137155" y="182994"/>
                  </a:lnTo>
                  <a:lnTo>
                    <a:pt x="144484" y="189426"/>
                  </a:lnTo>
                  <a:lnTo>
                    <a:pt x="152675" y="194406"/>
                  </a:lnTo>
                  <a:lnTo>
                    <a:pt x="161544" y="196865"/>
                  </a:lnTo>
                  <a:lnTo>
                    <a:pt x="170906" y="196436"/>
                  </a:lnTo>
                  <a:lnTo>
                    <a:pt x="180295" y="193215"/>
                  </a:lnTo>
                  <a:lnTo>
                    <a:pt x="188984" y="187398"/>
                  </a:lnTo>
                  <a:lnTo>
                    <a:pt x="196633" y="179370"/>
                  </a:lnTo>
                  <a:lnTo>
                    <a:pt x="203089" y="169441"/>
                  </a:lnTo>
                  <a:lnTo>
                    <a:pt x="208210" y="157744"/>
                  </a:lnTo>
                  <a:lnTo>
                    <a:pt x="212061" y="144518"/>
                  </a:lnTo>
                  <a:lnTo>
                    <a:pt x="214852" y="130234"/>
                  </a:lnTo>
                  <a:lnTo>
                    <a:pt x="216825" y="115502"/>
                  </a:lnTo>
                  <a:lnTo>
                    <a:pt x="218191" y="100709"/>
                  </a:lnTo>
                  <a:lnTo>
                    <a:pt x="218959" y="86185"/>
                  </a:lnTo>
                  <a:lnTo>
                    <a:pt x="218952" y="72278"/>
                  </a:lnTo>
                  <a:lnTo>
                    <a:pt x="218137" y="59119"/>
                  </a:lnTo>
                  <a:lnTo>
                    <a:pt x="216769" y="46908"/>
                  </a:lnTo>
                  <a:lnTo>
                    <a:pt x="215171" y="34711"/>
                  </a:lnTo>
                  <a:lnTo>
                    <a:pt x="213203" y="2034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359834" y="2621595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8"/>
                  </a:lnTo>
                  <a:lnTo>
                    <a:pt x="0" y="72470"/>
                  </a:lnTo>
                  <a:lnTo>
                    <a:pt x="0" y="92098"/>
                  </a:lnTo>
                  <a:lnTo>
                    <a:pt x="0" y="112604"/>
                  </a:lnTo>
                  <a:lnTo>
                    <a:pt x="0" y="132735"/>
                  </a:lnTo>
                  <a:lnTo>
                    <a:pt x="5" y="151818"/>
                  </a:lnTo>
                  <a:lnTo>
                    <a:pt x="177" y="169726"/>
                  </a:lnTo>
                  <a:lnTo>
                    <a:pt x="826" y="186600"/>
                  </a:lnTo>
                  <a:lnTo>
                    <a:pt x="2075" y="202660"/>
                  </a:lnTo>
                  <a:lnTo>
                    <a:pt x="3728" y="218278"/>
                  </a:lnTo>
                  <a:lnTo>
                    <a:pt x="5375" y="233934"/>
                  </a:lnTo>
                  <a:lnTo>
                    <a:pt x="6778" y="249882"/>
                  </a:lnTo>
                  <a:lnTo>
                    <a:pt x="7871" y="266021"/>
                  </a:lnTo>
                  <a:lnTo>
                    <a:pt x="8678" y="282010"/>
                  </a:lnTo>
                  <a:lnTo>
                    <a:pt x="9256" y="297654"/>
                  </a:lnTo>
                  <a:lnTo>
                    <a:pt x="9662" y="312922"/>
                  </a:lnTo>
                  <a:lnTo>
                    <a:pt x="9941" y="327859"/>
                  </a:lnTo>
                  <a:lnTo>
                    <a:pt x="10137" y="342537"/>
                  </a:lnTo>
                  <a:lnTo>
                    <a:pt x="10439" y="357021"/>
                  </a:lnTo>
                  <a:lnTo>
                    <a:pt x="11175" y="371365"/>
                  </a:lnTo>
                  <a:lnTo>
                    <a:pt x="12483" y="385617"/>
                  </a:lnTo>
                  <a:lnTo>
                    <a:pt x="14176" y="399970"/>
                  </a:lnTo>
                  <a:lnTo>
                    <a:pt x="15851" y="414752"/>
                  </a:lnTo>
                  <a:lnTo>
                    <a:pt x="17275" y="430099"/>
                  </a:lnTo>
                  <a:lnTo>
                    <a:pt x="18554" y="445660"/>
                  </a:lnTo>
                  <a:lnTo>
                    <a:pt x="20017" y="460727"/>
                  </a:lnTo>
                  <a:lnTo>
                    <a:pt x="21849" y="474920"/>
                  </a:lnTo>
                  <a:lnTo>
                    <a:pt x="23919" y="487762"/>
                  </a:lnTo>
                  <a:lnTo>
                    <a:pt x="26073" y="499773"/>
                  </a:lnTo>
                  <a:lnTo>
                    <a:pt x="28502" y="512003"/>
                  </a:lnTo>
                  <a:lnTo>
                    <a:pt x="31585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222964" y="2800580"/>
              <a:ext cx="263213" cy="126343"/>
            </a:xfrm>
            <a:custGeom>
              <a:avLst/>
              <a:gdLst/>
              <a:ahLst/>
              <a:cxnLst/>
              <a:rect l="0" t="0" r="0" b="0"/>
              <a:pathLst>
                <a:path w="263213" h="126343">
                  <a:moveTo>
                    <a:pt x="263212" y="0"/>
                  </a:moveTo>
                  <a:lnTo>
                    <a:pt x="254410" y="5800"/>
                  </a:lnTo>
                  <a:lnTo>
                    <a:pt x="246064" y="10725"/>
                  </a:lnTo>
                  <a:lnTo>
                    <a:pt x="237360" y="15232"/>
                  </a:lnTo>
                  <a:lnTo>
                    <a:pt x="228066" y="19626"/>
                  </a:lnTo>
                  <a:lnTo>
                    <a:pt x="217923" y="24287"/>
                  </a:lnTo>
                  <a:lnTo>
                    <a:pt x="206878" y="29402"/>
                  </a:lnTo>
                  <a:lnTo>
                    <a:pt x="195038" y="34980"/>
                  </a:lnTo>
                  <a:lnTo>
                    <a:pt x="182568" y="40952"/>
                  </a:lnTo>
                  <a:lnTo>
                    <a:pt x="169626" y="47230"/>
                  </a:lnTo>
                  <a:lnTo>
                    <a:pt x="156344" y="53734"/>
                  </a:lnTo>
                  <a:lnTo>
                    <a:pt x="142822" y="60399"/>
                  </a:lnTo>
                  <a:lnTo>
                    <a:pt x="129134" y="67173"/>
                  </a:lnTo>
                  <a:lnTo>
                    <a:pt x="115333" y="73856"/>
                  </a:lnTo>
                  <a:lnTo>
                    <a:pt x="101454" y="80116"/>
                  </a:lnTo>
                  <a:lnTo>
                    <a:pt x="87528" y="85813"/>
                  </a:lnTo>
                  <a:lnTo>
                    <a:pt x="73733" y="91129"/>
                  </a:lnTo>
                  <a:lnTo>
                    <a:pt x="60391" y="96467"/>
                  </a:lnTo>
                  <a:lnTo>
                    <a:pt x="47652" y="102052"/>
                  </a:lnTo>
                  <a:lnTo>
                    <a:pt x="35939" y="107639"/>
                  </a:lnTo>
                  <a:lnTo>
                    <a:pt x="24883" y="113149"/>
                  </a:lnTo>
                  <a:lnTo>
                    <a:pt x="13514" y="11907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454591" y="2537367"/>
              <a:ext cx="389555" cy="605396"/>
            </a:xfrm>
            <a:custGeom>
              <a:avLst/>
              <a:gdLst/>
              <a:ahLst/>
              <a:cxnLst/>
              <a:rect l="0" t="0" r="0" b="0"/>
              <a:pathLst>
                <a:path w="389555" h="605396">
                  <a:moveTo>
                    <a:pt x="0" y="0"/>
                  </a:moveTo>
                  <a:lnTo>
                    <a:pt x="2933" y="8936"/>
                  </a:lnTo>
                  <a:lnTo>
                    <a:pt x="5716" y="18563"/>
                  </a:lnTo>
                  <a:lnTo>
                    <a:pt x="8615" y="29859"/>
                  </a:lnTo>
                  <a:lnTo>
                    <a:pt x="11655" y="42872"/>
                  </a:lnTo>
                  <a:lnTo>
                    <a:pt x="14821" y="57649"/>
                  </a:lnTo>
                  <a:lnTo>
                    <a:pt x="18079" y="74017"/>
                  </a:lnTo>
                  <a:lnTo>
                    <a:pt x="21245" y="91359"/>
                  </a:lnTo>
                  <a:lnTo>
                    <a:pt x="23989" y="108747"/>
                  </a:lnTo>
                  <a:lnTo>
                    <a:pt x="26169" y="125654"/>
                  </a:lnTo>
                  <a:lnTo>
                    <a:pt x="27970" y="141933"/>
                  </a:lnTo>
                  <a:lnTo>
                    <a:pt x="29794" y="157631"/>
                  </a:lnTo>
                  <a:lnTo>
                    <a:pt x="31872" y="172871"/>
                  </a:lnTo>
                  <a:lnTo>
                    <a:pt x="34100" y="188261"/>
                  </a:lnTo>
                  <a:lnTo>
                    <a:pt x="36141" y="204819"/>
                  </a:lnTo>
                  <a:lnTo>
                    <a:pt x="37816" y="222997"/>
                  </a:lnTo>
                  <a:lnTo>
                    <a:pt x="39264" y="242260"/>
                  </a:lnTo>
                  <a:lnTo>
                    <a:pt x="40841" y="261423"/>
                  </a:lnTo>
                  <a:lnTo>
                    <a:pt x="42754" y="279791"/>
                  </a:lnTo>
                  <a:lnTo>
                    <a:pt x="45040" y="297189"/>
                  </a:lnTo>
                  <a:lnTo>
                    <a:pt x="47653" y="313706"/>
                  </a:lnTo>
                  <a:lnTo>
                    <a:pt x="50521" y="329515"/>
                  </a:lnTo>
                  <a:lnTo>
                    <a:pt x="53413" y="344792"/>
                  </a:lnTo>
                  <a:lnTo>
                    <a:pt x="55967" y="359685"/>
                  </a:lnTo>
                  <a:lnTo>
                    <a:pt x="58014" y="374316"/>
                  </a:lnTo>
                  <a:lnTo>
                    <a:pt x="59556" y="389097"/>
                  </a:lnTo>
                  <a:lnTo>
                    <a:pt x="60674" y="404699"/>
                  </a:lnTo>
                  <a:lnTo>
                    <a:pt x="61463" y="421419"/>
                  </a:lnTo>
                  <a:lnTo>
                    <a:pt x="62011" y="439056"/>
                  </a:lnTo>
                  <a:lnTo>
                    <a:pt x="62387" y="457120"/>
                  </a:lnTo>
                  <a:lnTo>
                    <a:pt x="62634" y="475239"/>
                  </a:lnTo>
                  <a:lnTo>
                    <a:pt x="62442" y="492116"/>
                  </a:lnTo>
                  <a:lnTo>
                    <a:pt x="60566" y="505559"/>
                  </a:lnTo>
                  <a:lnTo>
                    <a:pt x="56551" y="512988"/>
                  </a:lnTo>
                  <a:lnTo>
                    <a:pt x="52186" y="513110"/>
                  </a:lnTo>
                  <a:lnTo>
                    <a:pt x="48993" y="508444"/>
                  </a:lnTo>
                  <a:lnTo>
                    <a:pt x="47346" y="501123"/>
                  </a:lnTo>
                  <a:lnTo>
                    <a:pt x="47087" y="492366"/>
                  </a:lnTo>
                  <a:lnTo>
                    <a:pt x="47922" y="482666"/>
                  </a:lnTo>
                  <a:lnTo>
                    <a:pt x="49572" y="472067"/>
                  </a:lnTo>
                  <a:lnTo>
                    <a:pt x="51803" y="460630"/>
                  </a:lnTo>
                  <a:lnTo>
                    <a:pt x="54440" y="448654"/>
                  </a:lnTo>
                  <a:lnTo>
                    <a:pt x="57360" y="436602"/>
                  </a:lnTo>
                  <a:lnTo>
                    <a:pt x="60476" y="424754"/>
                  </a:lnTo>
                  <a:lnTo>
                    <a:pt x="63890" y="413355"/>
                  </a:lnTo>
                  <a:lnTo>
                    <a:pt x="67869" y="402699"/>
                  </a:lnTo>
                  <a:lnTo>
                    <a:pt x="72515" y="392889"/>
                  </a:lnTo>
                  <a:lnTo>
                    <a:pt x="77942" y="384659"/>
                  </a:lnTo>
                  <a:lnTo>
                    <a:pt x="84343" y="379397"/>
                  </a:lnTo>
                  <a:lnTo>
                    <a:pt x="91722" y="377606"/>
                  </a:lnTo>
                  <a:lnTo>
                    <a:pt x="99779" y="378997"/>
                  </a:lnTo>
                  <a:lnTo>
                    <a:pt x="108025" y="382971"/>
                  </a:lnTo>
                  <a:lnTo>
                    <a:pt x="116155" y="388899"/>
                  </a:lnTo>
                  <a:lnTo>
                    <a:pt x="123901" y="396247"/>
                  </a:lnTo>
                  <a:lnTo>
                    <a:pt x="130949" y="404599"/>
                  </a:lnTo>
                  <a:lnTo>
                    <a:pt x="137206" y="413649"/>
                  </a:lnTo>
                  <a:lnTo>
                    <a:pt x="142746" y="423179"/>
                  </a:lnTo>
                  <a:lnTo>
                    <a:pt x="147708" y="433034"/>
                  </a:lnTo>
                  <a:lnTo>
                    <a:pt x="152232" y="443115"/>
                  </a:lnTo>
                  <a:lnTo>
                    <a:pt x="156272" y="453514"/>
                  </a:lnTo>
                  <a:lnTo>
                    <a:pt x="159614" y="464488"/>
                  </a:lnTo>
                  <a:lnTo>
                    <a:pt x="162222" y="476102"/>
                  </a:lnTo>
                  <a:lnTo>
                    <a:pt x="165098" y="487129"/>
                  </a:lnTo>
                  <a:lnTo>
                    <a:pt x="169252" y="494831"/>
                  </a:lnTo>
                  <a:lnTo>
                    <a:pt x="174150" y="497939"/>
                  </a:lnTo>
                  <a:lnTo>
                    <a:pt x="179547" y="497416"/>
                  </a:lnTo>
                  <a:lnTo>
                    <a:pt x="185351" y="494500"/>
                  </a:lnTo>
                  <a:lnTo>
                    <a:pt x="191491" y="490080"/>
                  </a:lnTo>
                  <a:lnTo>
                    <a:pt x="197886" y="484721"/>
                  </a:lnTo>
                  <a:lnTo>
                    <a:pt x="204476" y="478776"/>
                  </a:lnTo>
                  <a:lnTo>
                    <a:pt x="211370" y="472625"/>
                  </a:lnTo>
                  <a:lnTo>
                    <a:pt x="218833" y="466708"/>
                  </a:lnTo>
                  <a:lnTo>
                    <a:pt x="226973" y="461245"/>
                  </a:lnTo>
                  <a:lnTo>
                    <a:pt x="235898" y="456421"/>
                  </a:lnTo>
                  <a:lnTo>
                    <a:pt x="245799" y="452477"/>
                  </a:lnTo>
                  <a:lnTo>
                    <a:pt x="256676" y="449444"/>
                  </a:lnTo>
                  <a:lnTo>
                    <a:pt x="268065" y="446880"/>
                  </a:lnTo>
                  <a:lnTo>
                    <a:pt x="279169" y="444004"/>
                  </a:lnTo>
                  <a:lnTo>
                    <a:pt x="289559" y="440394"/>
                  </a:lnTo>
                  <a:lnTo>
                    <a:pt x="299160" y="435982"/>
                  </a:lnTo>
                  <a:lnTo>
                    <a:pt x="308068" y="430870"/>
                  </a:lnTo>
                  <a:lnTo>
                    <a:pt x="316419" y="425196"/>
                  </a:lnTo>
                  <a:lnTo>
                    <a:pt x="323857" y="418776"/>
                  </a:lnTo>
                  <a:lnTo>
                    <a:pt x="329575" y="411111"/>
                  </a:lnTo>
                  <a:lnTo>
                    <a:pt x="333265" y="402042"/>
                  </a:lnTo>
                  <a:lnTo>
                    <a:pt x="334761" y="392191"/>
                  </a:lnTo>
                  <a:lnTo>
                    <a:pt x="333794" y="382727"/>
                  </a:lnTo>
                  <a:lnTo>
                    <a:pt x="330471" y="374301"/>
                  </a:lnTo>
                  <a:lnTo>
                    <a:pt x="325001" y="367359"/>
                  </a:lnTo>
                  <a:lnTo>
                    <a:pt x="317528" y="362379"/>
                  </a:lnTo>
                  <a:lnTo>
                    <a:pt x="308323" y="359412"/>
                  </a:lnTo>
                  <a:lnTo>
                    <a:pt x="297910" y="358352"/>
                  </a:lnTo>
                  <a:lnTo>
                    <a:pt x="286938" y="359138"/>
                  </a:lnTo>
                  <a:lnTo>
                    <a:pt x="275828" y="361558"/>
                  </a:lnTo>
                  <a:lnTo>
                    <a:pt x="264928" y="365618"/>
                  </a:lnTo>
                  <a:lnTo>
                    <a:pt x="254611" y="371616"/>
                  </a:lnTo>
                  <a:lnTo>
                    <a:pt x="245010" y="379543"/>
                  </a:lnTo>
                  <a:lnTo>
                    <a:pt x="236241" y="389289"/>
                  </a:lnTo>
                  <a:lnTo>
                    <a:pt x="228489" y="400804"/>
                  </a:lnTo>
                  <a:lnTo>
                    <a:pt x="221762" y="413885"/>
                  </a:lnTo>
                  <a:lnTo>
                    <a:pt x="216243" y="428227"/>
                  </a:lnTo>
                  <a:lnTo>
                    <a:pt x="212358" y="443523"/>
                  </a:lnTo>
                  <a:lnTo>
                    <a:pt x="210193" y="459509"/>
                  </a:lnTo>
                  <a:lnTo>
                    <a:pt x="209704" y="475818"/>
                  </a:lnTo>
                  <a:lnTo>
                    <a:pt x="210888" y="491993"/>
                  </a:lnTo>
                  <a:lnTo>
                    <a:pt x="213573" y="507793"/>
                  </a:lnTo>
                  <a:lnTo>
                    <a:pt x="217475" y="523013"/>
                  </a:lnTo>
                  <a:lnTo>
                    <a:pt x="222304" y="537394"/>
                  </a:lnTo>
                  <a:lnTo>
                    <a:pt x="227815" y="550875"/>
                  </a:lnTo>
                  <a:lnTo>
                    <a:pt x="234141" y="563233"/>
                  </a:lnTo>
                  <a:lnTo>
                    <a:pt x="241751" y="574016"/>
                  </a:lnTo>
                  <a:lnTo>
                    <a:pt x="250798" y="583119"/>
                  </a:lnTo>
                  <a:lnTo>
                    <a:pt x="261146" y="590571"/>
                  </a:lnTo>
                  <a:lnTo>
                    <a:pt x="272542" y="596369"/>
                  </a:lnTo>
                  <a:lnTo>
                    <a:pt x="284732" y="600674"/>
                  </a:lnTo>
                  <a:lnTo>
                    <a:pt x="297664" y="603601"/>
                  </a:lnTo>
                  <a:lnTo>
                    <a:pt x="311475" y="605134"/>
                  </a:lnTo>
                  <a:lnTo>
                    <a:pt x="326149" y="605395"/>
                  </a:lnTo>
                  <a:lnTo>
                    <a:pt x="340804" y="604770"/>
                  </a:lnTo>
                  <a:lnTo>
                    <a:pt x="355215" y="603760"/>
                  </a:lnTo>
                  <a:lnTo>
                    <a:pt x="370651" y="602281"/>
                  </a:lnTo>
                  <a:lnTo>
                    <a:pt x="389554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717429" y="3263834"/>
            <a:ext cx="2338007" cy="678133"/>
            <a:chOff x="717429" y="3263834"/>
            <a:chExt cx="2338007" cy="678133"/>
          </a:xfrm>
        </p:grpSpPr>
        <p:sp>
          <p:nvSpPr>
            <p:cNvPr id="127" name="Freeform 126"/>
            <p:cNvSpPr/>
            <p:nvPr/>
          </p:nvSpPr>
          <p:spPr>
            <a:xfrm>
              <a:off x="717429" y="3621803"/>
              <a:ext cx="124851" cy="320164"/>
            </a:xfrm>
            <a:custGeom>
              <a:avLst/>
              <a:gdLst/>
              <a:ahLst/>
              <a:cxnLst/>
              <a:rect l="0" t="0" r="0" b="0"/>
              <a:pathLst>
                <a:path w="124851" h="320164">
                  <a:moveTo>
                    <a:pt x="19565" y="136870"/>
                  </a:moveTo>
                  <a:lnTo>
                    <a:pt x="22499" y="145872"/>
                  </a:lnTo>
                  <a:lnTo>
                    <a:pt x="25281" y="156140"/>
                  </a:lnTo>
                  <a:lnTo>
                    <a:pt x="28181" y="168719"/>
                  </a:lnTo>
                  <a:lnTo>
                    <a:pt x="31221" y="183074"/>
                  </a:lnTo>
                  <a:lnTo>
                    <a:pt x="34386" y="198221"/>
                  </a:lnTo>
                  <a:lnTo>
                    <a:pt x="37646" y="213506"/>
                  </a:lnTo>
                  <a:lnTo>
                    <a:pt x="40811" y="228640"/>
                  </a:lnTo>
                  <a:lnTo>
                    <a:pt x="43554" y="243542"/>
                  </a:lnTo>
                  <a:lnTo>
                    <a:pt x="45725" y="258219"/>
                  </a:lnTo>
                  <a:lnTo>
                    <a:pt x="47181" y="272545"/>
                  </a:lnTo>
                  <a:lnTo>
                    <a:pt x="47709" y="286258"/>
                  </a:lnTo>
                  <a:lnTo>
                    <a:pt x="47261" y="299237"/>
                  </a:lnTo>
                  <a:lnTo>
                    <a:pt x="45147" y="310457"/>
                  </a:lnTo>
                  <a:lnTo>
                    <a:pt x="40987" y="317731"/>
                  </a:lnTo>
                  <a:lnTo>
                    <a:pt x="36029" y="320163"/>
                  </a:lnTo>
                  <a:lnTo>
                    <a:pt x="31041" y="318581"/>
                  </a:lnTo>
                  <a:lnTo>
                    <a:pt x="26292" y="314104"/>
                  </a:lnTo>
                  <a:lnTo>
                    <a:pt x="21831" y="307471"/>
                  </a:lnTo>
                  <a:lnTo>
                    <a:pt x="17626" y="299020"/>
                  </a:lnTo>
                  <a:lnTo>
                    <a:pt x="13627" y="289056"/>
                  </a:lnTo>
                  <a:lnTo>
                    <a:pt x="9946" y="277746"/>
                  </a:lnTo>
                  <a:lnTo>
                    <a:pt x="6848" y="265085"/>
                  </a:lnTo>
                  <a:lnTo>
                    <a:pt x="4430" y="251194"/>
                  </a:lnTo>
                  <a:lnTo>
                    <a:pt x="2637" y="236457"/>
                  </a:lnTo>
                  <a:lnTo>
                    <a:pt x="1350" y="221417"/>
                  </a:lnTo>
                  <a:lnTo>
                    <a:pt x="451" y="206417"/>
                  </a:lnTo>
                  <a:lnTo>
                    <a:pt x="0" y="191753"/>
                  </a:lnTo>
                  <a:lnTo>
                    <a:pt x="221" y="177752"/>
                  </a:lnTo>
                  <a:lnTo>
                    <a:pt x="1184" y="164517"/>
                  </a:lnTo>
                  <a:lnTo>
                    <a:pt x="2813" y="151815"/>
                  </a:lnTo>
                  <a:lnTo>
                    <a:pt x="4977" y="139205"/>
                  </a:lnTo>
                  <a:lnTo>
                    <a:pt x="7549" y="126422"/>
                  </a:lnTo>
                  <a:lnTo>
                    <a:pt x="10581" y="113546"/>
                  </a:lnTo>
                  <a:lnTo>
                    <a:pt x="14294" y="100895"/>
                  </a:lnTo>
                  <a:lnTo>
                    <a:pt x="18759" y="88646"/>
                  </a:lnTo>
                  <a:lnTo>
                    <a:pt x="24063" y="76979"/>
                  </a:lnTo>
                  <a:lnTo>
                    <a:pt x="30380" y="66144"/>
                  </a:lnTo>
                  <a:lnTo>
                    <a:pt x="37707" y="56192"/>
                  </a:lnTo>
                  <a:lnTo>
                    <a:pt x="45898" y="47018"/>
                  </a:lnTo>
                  <a:lnTo>
                    <a:pt x="54767" y="38462"/>
                  </a:lnTo>
                  <a:lnTo>
                    <a:pt x="64135" y="30379"/>
                  </a:lnTo>
                  <a:lnTo>
                    <a:pt x="73788" y="22939"/>
                  </a:lnTo>
                  <a:lnTo>
                    <a:pt x="84635" y="15902"/>
                  </a:lnTo>
                  <a:lnTo>
                    <a:pt x="99862" y="8645"/>
                  </a:lnTo>
                  <a:lnTo>
                    <a:pt x="1248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8720" y="3632331"/>
              <a:ext cx="133602" cy="230922"/>
            </a:xfrm>
            <a:custGeom>
              <a:avLst/>
              <a:gdLst/>
              <a:ahLst/>
              <a:cxnLst/>
              <a:rect l="0" t="0" r="0" b="0"/>
              <a:pathLst>
                <a:path w="133602" h="230922">
                  <a:moveTo>
                    <a:pt x="17787" y="0"/>
                  </a:moveTo>
                  <a:lnTo>
                    <a:pt x="14853" y="8802"/>
                  </a:lnTo>
                  <a:lnTo>
                    <a:pt x="12071" y="17148"/>
                  </a:lnTo>
                  <a:lnTo>
                    <a:pt x="9176" y="25856"/>
                  </a:lnTo>
                  <a:lnTo>
                    <a:pt x="6309" y="35323"/>
                  </a:lnTo>
                  <a:lnTo>
                    <a:pt x="3792" y="46114"/>
                  </a:lnTo>
                  <a:lnTo>
                    <a:pt x="1786" y="58404"/>
                  </a:lnTo>
                  <a:lnTo>
                    <a:pt x="446" y="71723"/>
                  </a:lnTo>
                  <a:lnTo>
                    <a:pt x="0" y="85194"/>
                  </a:lnTo>
                  <a:lnTo>
                    <a:pt x="480" y="98294"/>
                  </a:lnTo>
                  <a:lnTo>
                    <a:pt x="1769" y="111190"/>
                  </a:lnTo>
                  <a:lnTo>
                    <a:pt x="3698" y="124520"/>
                  </a:lnTo>
                  <a:lnTo>
                    <a:pt x="6103" y="138627"/>
                  </a:lnTo>
                  <a:lnTo>
                    <a:pt x="8852" y="153222"/>
                  </a:lnTo>
                  <a:lnTo>
                    <a:pt x="11842" y="167572"/>
                  </a:lnTo>
                  <a:lnTo>
                    <a:pt x="15013" y="181257"/>
                  </a:lnTo>
                  <a:lnTo>
                    <a:pt x="18804" y="193869"/>
                  </a:lnTo>
                  <a:lnTo>
                    <a:pt x="24098" y="204882"/>
                  </a:lnTo>
                  <a:lnTo>
                    <a:pt x="31255" y="214163"/>
                  </a:lnTo>
                  <a:lnTo>
                    <a:pt x="39997" y="221579"/>
                  </a:lnTo>
                  <a:lnTo>
                    <a:pt x="49699" y="226827"/>
                  </a:lnTo>
                  <a:lnTo>
                    <a:pt x="59887" y="229944"/>
                  </a:lnTo>
                  <a:lnTo>
                    <a:pt x="70131" y="230921"/>
                  </a:lnTo>
                  <a:lnTo>
                    <a:pt x="79995" y="229541"/>
                  </a:lnTo>
                  <a:lnTo>
                    <a:pt x="89284" y="225902"/>
                  </a:lnTo>
                  <a:lnTo>
                    <a:pt x="97840" y="220036"/>
                  </a:lnTo>
                  <a:lnTo>
                    <a:pt x="105448" y="211755"/>
                  </a:lnTo>
                  <a:lnTo>
                    <a:pt x="112082" y="201190"/>
                  </a:lnTo>
                  <a:lnTo>
                    <a:pt x="117709" y="188876"/>
                  </a:lnTo>
                  <a:lnTo>
                    <a:pt x="122199" y="175557"/>
                  </a:lnTo>
                  <a:lnTo>
                    <a:pt x="125592" y="161747"/>
                  </a:lnTo>
                  <a:lnTo>
                    <a:pt x="128058" y="147561"/>
                  </a:lnTo>
                  <a:lnTo>
                    <a:pt x="129805" y="132826"/>
                  </a:lnTo>
                  <a:lnTo>
                    <a:pt x="131021" y="117474"/>
                  </a:lnTo>
                  <a:lnTo>
                    <a:pt x="131856" y="101724"/>
                  </a:lnTo>
                  <a:lnTo>
                    <a:pt x="132426" y="85990"/>
                  </a:lnTo>
                  <a:lnTo>
                    <a:pt x="132811" y="70532"/>
                  </a:lnTo>
                  <a:lnTo>
                    <a:pt x="133072" y="56015"/>
                  </a:lnTo>
                  <a:lnTo>
                    <a:pt x="133276" y="42167"/>
                  </a:lnTo>
                  <a:lnTo>
                    <a:pt x="133442" y="27774"/>
                  </a:lnTo>
                  <a:lnTo>
                    <a:pt x="13360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168663" y="3369119"/>
              <a:ext cx="31586" cy="494840"/>
            </a:xfrm>
            <a:custGeom>
              <a:avLst/>
              <a:gdLst/>
              <a:ahLst/>
              <a:cxnLst/>
              <a:rect l="0" t="0" r="0" b="0"/>
              <a:pathLst>
                <a:path w="31586" h="494840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4" y="47072"/>
                  </a:lnTo>
                  <a:lnTo>
                    <a:pt x="177" y="65474"/>
                  </a:lnTo>
                  <a:lnTo>
                    <a:pt x="826" y="83987"/>
                  </a:lnTo>
                  <a:lnTo>
                    <a:pt x="2074" y="101880"/>
                  </a:lnTo>
                  <a:lnTo>
                    <a:pt x="3727" y="118941"/>
                  </a:lnTo>
                  <a:lnTo>
                    <a:pt x="5375" y="135222"/>
                  </a:lnTo>
                  <a:lnTo>
                    <a:pt x="6778" y="150869"/>
                  </a:lnTo>
                  <a:lnTo>
                    <a:pt x="7871" y="166035"/>
                  </a:lnTo>
                  <a:lnTo>
                    <a:pt x="8679" y="180854"/>
                  </a:lnTo>
                  <a:lnTo>
                    <a:pt x="9257" y="195425"/>
                  </a:lnTo>
                  <a:lnTo>
                    <a:pt x="9662" y="209826"/>
                  </a:lnTo>
                  <a:lnTo>
                    <a:pt x="9941" y="224108"/>
                  </a:lnTo>
                  <a:lnTo>
                    <a:pt x="10132" y="238311"/>
                  </a:lnTo>
                  <a:lnTo>
                    <a:pt x="10262" y="252460"/>
                  </a:lnTo>
                  <a:lnTo>
                    <a:pt x="10350" y="266572"/>
                  </a:lnTo>
                  <a:lnTo>
                    <a:pt x="10413" y="280659"/>
                  </a:lnTo>
                  <a:lnTo>
                    <a:pt x="10626" y="294731"/>
                  </a:lnTo>
                  <a:lnTo>
                    <a:pt x="11301" y="308791"/>
                  </a:lnTo>
                  <a:lnTo>
                    <a:pt x="12567" y="322853"/>
                  </a:lnTo>
                  <a:lnTo>
                    <a:pt x="14231" y="337246"/>
                  </a:lnTo>
                  <a:lnTo>
                    <a:pt x="15888" y="352588"/>
                  </a:lnTo>
                  <a:lnTo>
                    <a:pt x="17300" y="369123"/>
                  </a:lnTo>
                  <a:lnTo>
                    <a:pt x="18569" y="386297"/>
                  </a:lnTo>
                  <a:lnTo>
                    <a:pt x="20028" y="402985"/>
                  </a:lnTo>
                  <a:lnTo>
                    <a:pt x="21856" y="418572"/>
                  </a:lnTo>
                  <a:lnTo>
                    <a:pt x="23924" y="432902"/>
                  </a:lnTo>
                  <a:lnTo>
                    <a:pt x="26076" y="447634"/>
                  </a:lnTo>
                  <a:lnTo>
                    <a:pt x="28503" y="466291"/>
                  </a:lnTo>
                  <a:lnTo>
                    <a:pt x="31585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252891" y="3621351"/>
              <a:ext cx="157928" cy="223310"/>
            </a:xfrm>
            <a:custGeom>
              <a:avLst/>
              <a:gdLst/>
              <a:ahLst/>
              <a:cxnLst/>
              <a:rect l="0" t="0" r="0" b="0"/>
              <a:pathLst>
                <a:path w="157928" h="223310">
                  <a:moveTo>
                    <a:pt x="0" y="137322"/>
                  </a:moveTo>
                  <a:lnTo>
                    <a:pt x="8801" y="128588"/>
                  </a:lnTo>
                  <a:lnTo>
                    <a:pt x="17148" y="120881"/>
                  </a:lnTo>
                  <a:lnTo>
                    <a:pt x="25846" y="113483"/>
                  </a:lnTo>
                  <a:lnTo>
                    <a:pt x="34967" y="106395"/>
                  </a:lnTo>
                  <a:lnTo>
                    <a:pt x="44462" y="99865"/>
                  </a:lnTo>
                  <a:lnTo>
                    <a:pt x="54254" y="93988"/>
                  </a:lnTo>
                  <a:lnTo>
                    <a:pt x="64268" y="88550"/>
                  </a:lnTo>
                  <a:lnTo>
                    <a:pt x="74442" y="83132"/>
                  </a:lnTo>
                  <a:lnTo>
                    <a:pt x="84724" y="77484"/>
                  </a:lnTo>
                  <a:lnTo>
                    <a:pt x="94916" y="71536"/>
                  </a:lnTo>
                  <a:lnTo>
                    <a:pt x="104685" y="65311"/>
                  </a:lnTo>
                  <a:lnTo>
                    <a:pt x="113872" y="58856"/>
                  </a:lnTo>
                  <a:lnTo>
                    <a:pt x="122006" y="52063"/>
                  </a:lnTo>
                  <a:lnTo>
                    <a:pt x="128260" y="44671"/>
                  </a:lnTo>
                  <a:lnTo>
                    <a:pt x="132341" y="36596"/>
                  </a:lnTo>
                  <a:lnTo>
                    <a:pt x="134114" y="28225"/>
                  </a:lnTo>
                  <a:lnTo>
                    <a:pt x="133341" y="20292"/>
                  </a:lnTo>
                  <a:lnTo>
                    <a:pt x="130155" y="13191"/>
                  </a:lnTo>
                  <a:lnTo>
                    <a:pt x="124949" y="7290"/>
                  </a:lnTo>
                  <a:lnTo>
                    <a:pt x="118185" y="3082"/>
                  </a:lnTo>
                  <a:lnTo>
                    <a:pt x="110276" y="670"/>
                  </a:lnTo>
                  <a:lnTo>
                    <a:pt x="101717" y="0"/>
                  </a:lnTo>
                  <a:lnTo>
                    <a:pt x="93060" y="1055"/>
                  </a:lnTo>
                  <a:lnTo>
                    <a:pt x="84613" y="3649"/>
                  </a:lnTo>
                  <a:lnTo>
                    <a:pt x="76468" y="7489"/>
                  </a:lnTo>
                  <a:lnTo>
                    <a:pt x="68612" y="12274"/>
                  </a:lnTo>
                  <a:lnTo>
                    <a:pt x="60991" y="17752"/>
                  </a:lnTo>
                  <a:lnTo>
                    <a:pt x="53550" y="23885"/>
                  </a:lnTo>
                  <a:lnTo>
                    <a:pt x="46238" y="30833"/>
                  </a:lnTo>
                  <a:lnTo>
                    <a:pt x="39024" y="38618"/>
                  </a:lnTo>
                  <a:lnTo>
                    <a:pt x="32042" y="47135"/>
                  </a:lnTo>
                  <a:lnTo>
                    <a:pt x="25579" y="56230"/>
                  </a:lnTo>
                  <a:lnTo>
                    <a:pt x="19761" y="65763"/>
                  </a:lnTo>
                  <a:lnTo>
                    <a:pt x="14871" y="75774"/>
                  </a:lnTo>
                  <a:lnTo>
                    <a:pt x="11418" y="86480"/>
                  </a:lnTo>
                  <a:lnTo>
                    <a:pt x="9543" y="97938"/>
                  </a:lnTo>
                  <a:lnTo>
                    <a:pt x="9081" y="109903"/>
                  </a:lnTo>
                  <a:lnTo>
                    <a:pt x="9751" y="121935"/>
                  </a:lnTo>
                  <a:lnTo>
                    <a:pt x="11272" y="133769"/>
                  </a:lnTo>
                  <a:lnTo>
                    <a:pt x="13410" y="145325"/>
                  </a:lnTo>
                  <a:lnTo>
                    <a:pt x="15981" y="156618"/>
                  </a:lnTo>
                  <a:lnTo>
                    <a:pt x="18863" y="167685"/>
                  </a:lnTo>
                  <a:lnTo>
                    <a:pt x="22288" y="178254"/>
                  </a:lnTo>
                  <a:lnTo>
                    <a:pt x="26805" y="187752"/>
                  </a:lnTo>
                  <a:lnTo>
                    <a:pt x="32626" y="195956"/>
                  </a:lnTo>
                  <a:lnTo>
                    <a:pt x="39657" y="202958"/>
                  </a:lnTo>
                  <a:lnTo>
                    <a:pt x="47672" y="208977"/>
                  </a:lnTo>
                  <a:lnTo>
                    <a:pt x="56440" y="214241"/>
                  </a:lnTo>
                  <a:lnTo>
                    <a:pt x="65920" y="218625"/>
                  </a:lnTo>
                  <a:lnTo>
                    <a:pt x="76261" y="221674"/>
                  </a:lnTo>
                  <a:lnTo>
                    <a:pt x="87465" y="223240"/>
                  </a:lnTo>
                  <a:lnTo>
                    <a:pt x="99089" y="223309"/>
                  </a:lnTo>
                  <a:lnTo>
                    <a:pt x="110359" y="221836"/>
                  </a:lnTo>
                  <a:lnTo>
                    <a:pt x="120854" y="218963"/>
                  </a:lnTo>
                  <a:lnTo>
                    <a:pt x="130218" y="215253"/>
                  </a:lnTo>
                  <a:lnTo>
                    <a:pt x="138903" y="211233"/>
                  </a:lnTo>
                  <a:lnTo>
                    <a:pt x="147667" y="206551"/>
                  </a:lnTo>
                  <a:lnTo>
                    <a:pt x="157927" y="2004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460469" y="3590217"/>
              <a:ext cx="161481" cy="247652"/>
            </a:xfrm>
            <a:custGeom>
              <a:avLst/>
              <a:gdLst/>
              <a:ahLst/>
              <a:cxnLst/>
              <a:rect l="0" t="0" r="0" b="0"/>
              <a:pathLst>
                <a:path w="161481" h="247652">
                  <a:moveTo>
                    <a:pt x="118805" y="0"/>
                  </a:moveTo>
                  <a:lnTo>
                    <a:pt x="107137" y="67"/>
                  </a:lnTo>
                  <a:lnTo>
                    <a:pt x="96648" y="708"/>
                  </a:lnTo>
                  <a:lnTo>
                    <a:pt x="86342" y="2008"/>
                  </a:lnTo>
                  <a:lnTo>
                    <a:pt x="75868" y="4041"/>
                  </a:lnTo>
                  <a:lnTo>
                    <a:pt x="64876" y="7006"/>
                  </a:lnTo>
                  <a:lnTo>
                    <a:pt x="53242" y="10930"/>
                  </a:lnTo>
                  <a:lnTo>
                    <a:pt x="41334" y="15852"/>
                  </a:lnTo>
                  <a:lnTo>
                    <a:pt x="29876" y="21904"/>
                  </a:lnTo>
                  <a:lnTo>
                    <a:pt x="19265" y="29044"/>
                  </a:lnTo>
                  <a:lnTo>
                    <a:pt x="10194" y="36939"/>
                  </a:lnTo>
                  <a:lnTo>
                    <a:pt x="3770" y="45076"/>
                  </a:lnTo>
                  <a:lnTo>
                    <a:pt x="357" y="53134"/>
                  </a:lnTo>
                  <a:lnTo>
                    <a:pt x="0" y="60830"/>
                  </a:lnTo>
                  <a:lnTo>
                    <a:pt x="2786" y="67846"/>
                  </a:lnTo>
                  <a:lnTo>
                    <a:pt x="8431" y="74080"/>
                  </a:lnTo>
                  <a:lnTo>
                    <a:pt x="16251" y="79605"/>
                  </a:lnTo>
                  <a:lnTo>
                    <a:pt x="25383" y="84558"/>
                  </a:lnTo>
                  <a:lnTo>
                    <a:pt x="35218" y="89084"/>
                  </a:lnTo>
                  <a:lnTo>
                    <a:pt x="45408" y="93465"/>
                  </a:lnTo>
                  <a:lnTo>
                    <a:pt x="55774" y="98101"/>
                  </a:lnTo>
                  <a:lnTo>
                    <a:pt x="66225" y="103188"/>
                  </a:lnTo>
                  <a:lnTo>
                    <a:pt x="76718" y="108742"/>
                  </a:lnTo>
                  <a:lnTo>
                    <a:pt x="87230" y="114696"/>
                  </a:lnTo>
                  <a:lnTo>
                    <a:pt x="97747" y="120965"/>
                  </a:lnTo>
                  <a:lnTo>
                    <a:pt x="108100" y="127632"/>
                  </a:lnTo>
                  <a:lnTo>
                    <a:pt x="117979" y="134939"/>
                  </a:lnTo>
                  <a:lnTo>
                    <a:pt x="127249" y="142966"/>
                  </a:lnTo>
                  <a:lnTo>
                    <a:pt x="135779" y="151644"/>
                  </a:lnTo>
                  <a:lnTo>
                    <a:pt x="143363" y="160847"/>
                  </a:lnTo>
                  <a:lnTo>
                    <a:pt x="149973" y="170448"/>
                  </a:lnTo>
                  <a:lnTo>
                    <a:pt x="155413" y="180334"/>
                  </a:lnTo>
                  <a:lnTo>
                    <a:pt x="159244" y="190423"/>
                  </a:lnTo>
                  <a:lnTo>
                    <a:pt x="161362" y="200645"/>
                  </a:lnTo>
                  <a:lnTo>
                    <a:pt x="161480" y="210626"/>
                  </a:lnTo>
                  <a:lnTo>
                    <a:pt x="158981" y="219722"/>
                  </a:lnTo>
                  <a:lnTo>
                    <a:pt x="153779" y="227648"/>
                  </a:lnTo>
                  <a:lnTo>
                    <a:pt x="146218" y="234292"/>
                  </a:lnTo>
                  <a:lnTo>
                    <a:pt x="136792" y="239539"/>
                  </a:lnTo>
                  <a:lnTo>
                    <a:pt x="125975" y="243470"/>
                  </a:lnTo>
                  <a:lnTo>
                    <a:pt x="114157" y="246145"/>
                  </a:lnTo>
                  <a:lnTo>
                    <a:pt x="101634" y="247508"/>
                  </a:lnTo>
                  <a:lnTo>
                    <a:pt x="88628" y="247651"/>
                  </a:lnTo>
                  <a:lnTo>
                    <a:pt x="75456" y="246784"/>
                  </a:lnTo>
                  <a:lnTo>
                    <a:pt x="62533" y="245139"/>
                  </a:lnTo>
                  <a:lnTo>
                    <a:pt x="50076" y="242930"/>
                  </a:lnTo>
                  <a:lnTo>
                    <a:pt x="38552" y="240471"/>
                  </a:lnTo>
                  <a:lnTo>
                    <a:pt x="27642" y="237949"/>
                  </a:lnTo>
                  <a:lnTo>
                    <a:pt x="16392" y="235146"/>
                  </a:lnTo>
                  <a:lnTo>
                    <a:pt x="299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929984" y="3505989"/>
              <a:ext cx="287102" cy="263339"/>
            </a:xfrm>
            <a:custGeom>
              <a:avLst/>
              <a:gdLst/>
              <a:ahLst/>
              <a:cxnLst/>
              <a:rect l="0" t="0" r="0" b="0"/>
              <a:pathLst>
                <a:path w="287102" h="263339">
                  <a:moveTo>
                    <a:pt x="17788" y="42114"/>
                  </a:moveTo>
                  <a:lnTo>
                    <a:pt x="14854" y="53849"/>
                  </a:lnTo>
                  <a:lnTo>
                    <a:pt x="12072" y="64978"/>
                  </a:lnTo>
                  <a:lnTo>
                    <a:pt x="9177" y="76576"/>
                  </a:lnTo>
                  <a:lnTo>
                    <a:pt x="6309" y="88738"/>
                  </a:lnTo>
                  <a:lnTo>
                    <a:pt x="3792" y="101397"/>
                  </a:lnTo>
                  <a:lnTo>
                    <a:pt x="1786" y="114458"/>
                  </a:lnTo>
                  <a:lnTo>
                    <a:pt x="447" y="127983"/>
                  </a:lnTo>
                  <a:lnTo>
                    <a:pt x="0" y="142197"/>
                  </a:lnTo>
                  <a:lnTo>
                    <a:pt x="485" y="157151"/>
                  </a:lnTo>
                  <a:lnTo>
                    <a:pt x="1947" y="172277"/>
                  </a:lnTo>
                  <a:lnTo>
                    <a:pt x="4524" y="186519"/>
                  </a:lnTo>
                  <a:lnTo>
                    <a:pt x="8192" y="199345"/>
                  </a:lnTo>
                  <a:lnTo>
                    <a:pt x="13112" y="210412"/>
                  </a:lnTo>
                  <a:lnTo>
                    <a:pt x="19695" y="219324"/>
                  </a:lnTo>
                  <a:lnTo>
                    <a:pt x="28006" y="226082"/>
                  </a:lnTo>
                  <a:lnTo>
                    <a:pt x="37501" y="230672"/>
                  </a:lnTo>
                  <a:lnTo>
                    <a:pt x="47252" y="232878"/>
                  </a:lnTo>
                  <a:lnTo>
                    <a:pt x="56693" y="232811"/>
                  </a:lnTo>
                  <a:lnTo>
                    <a:pt x="65640" y="230838"/>
                  </a:lnTo>
                  <a:lnTo>
                    <a:pt x="74101" y="227390"/>
                  </a:lnTo>
                  <a:lnTo>
                    <a:pt x="82155" y="222849"/>
                  </a:lnTo>
                  <a:lnTo>
                    <a:pt x="89733" y="217363"/>
                  </a:lnTo>
                  <a:lnTo>
                    <a:pt x="96611" y="210858"/>
                  </a:lnTo>
                  <a:lnTo>
                    <a:pt x="102740" y="203407"/>
                  </a:lnTo>
                  <a:lnTo>
                    <a:pt x="108756" y="196414"/>
                  </a:lnTo>
                  <a:lnTo>
                    <a:pt x="115564" y="193249"/>
                  </a:lnTo>
                  <a:lnTo>
                    <a:pt x="122754" y="195197"/>
                  </a:lnTo>
                  <a:lnTo>
                    <a:pt x="129561" y="200294"/>
                  </a:lnTo>
                  <a:lnTo>
                    <a:pt x="136074" y="207080"/>
                  </a:lnTo>
                  <a:lnTo>
                    <a:pt x="142524" y="214576"/>
                  </a:lnTo>
                  <a:lnTo>
                    <a:pt x="149042" y="222248"/>
                  </a:lnTo>
                  <a:lnTo>
                    <a:pt x="155832" y="229707"/>
                  </a:lnTo>
                  <a:lnTo>
                    <a:pt x="163199" y="236574"/>
                  </a:lnTo>
                  <a:lnTo>
                    <a:pt x="171255" y="242713"/>
                  </a:lnTo>
                  <a:lnTo>
                    <a:pt x="179947" y="248177"/>
                  </a:lnTo>
                  <a:lnTo>
                    <a:pt x="189157" y="253090"/>
                  </a:lnTo>
                  <a:lnTo>
                    <a:pt x="198756" y="257571"/>
                  </a:lnTo>
                  <a:lnTo>
                    <a:pt x="208471" y="261245"/>
                  </a:lnTo>
                  <a:lnTo>
                    <a:pt x="217913" y="263276"/>
                  </a:lnTo>
                  <a:lnTo>
                    <a:pt x="226891" y="263338"/>
                  </a:lnTo>
                  <a:lnTo>
                    <a:pt x="235392" y="261413"/>
                  </a:lnTo>
                  <a:lnTo>
                    <a:pt x="243489" y="257528"/>
                  </a:lnTo>
                  <a:lnTo>
                    <a:pt x="251265" y="251905"/>
                  </a:lnTo>
                  <a:lnTo>
                    <a:pt x="258642" y="244553"/>
                  </a:lnTo>
                  <a:lnTo>
                    <a:pt x="265377" y="235200"/>
                  </a:lnTo>
                  <a:lnTo>
                    <a:pt x="271386" y="223874"/>
                  </a:lnTo>
                  <a:lnTo>
                    <a:pt x="276575" y="210864"/>
                  </a:lnTo>
                  <a:lnTo>
                    <a:pt x="280762" y="196536"/>
                  </a:lnTo>
                  <a:lnTo>
                    <a:pt x="283943" y="181238"/>
                  </a:lnTo>
                  <a:lnTo>
                    <a:pt x="286097" y="165407"/>
                  </a:lnTo>
                  <a:lnTo>
                    <a:pt x="287101" y="149560"/>
                  </a:lnTo>
                  <a:lnTo>
                    <a:pt x="286999" y="133984"/>
                  </a:lnTo>
                  <a:lnTo>
                    <a:pt x="285966" y="118916"/>
                  </a:lnTo>
                  <a:lnTo>
                    <a:pt x="284210" y="104637"/>
                  </a:lnTo>
                  <a:lnTo>
                    <a:pt x="281916" y="91217"/>
                  </a:lnTo>
                  <a:lnTo>
                    <a:pt x="279073" y="78558"/>
                  </a:lnTo>
                  <a:lnTo>
                    <a:pt x="275486" y="66509"/>
                  </a:lnTo>
                  <a:lnTo>
                    <a:pt x="271119" y="54925"/>
                  </a:lnTo>
                  <a:lnTo>
                    <a:pt x="266371" y="43942"/>
                  </a:lnTo>
                  <a:lnTo>
                    <a:pt x="261523" y="32783"/>
                  </a:lnTo>
                  <a:lnTo>
                    <a:pt x="256151" y="19349"/>
                  </a:lnTo>
                  <a:lnTo>
                    <a:pt x="2494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303375" y="3539436"/>
              <a:ext cx="141917" cy="188087"/>
            </a:xfrm>
            <a:custGeom>
              <a:avLst/>
              <a:gdLst/>
              <a:ahLst/>
              <a:cxnLst/>
              <a:rect l="0" t="0" r="0" b="0"/>
              <a:pathLst>
                <a:path w="141917" h="188087">
                  <a:moveTo>
                    <a:pt x="97122" y="40253"/>
                  </a:moveTo>
                  <a:lnTo>
                    <a:pt x="91254" y="31519"/>
                  </a:lnTo>
                  <a:lnTo>
                    <a:pt x="85690" y="23812"/>
                  </a:lnTo>
                  <a:lnTo>
                    <a:pt x="79881" y="16424"/>
                  </a:lnTo>
                  <a:lnTo>
                    <a:pt x="73455" y="9681"/>
                  </a:lnTo>
                  <a:lnTo>
                    <a:pt x="65829" y="4448"/>
                  </a:lnTo>
                  <a:lnTo>
                    <a:pt x="56803" y="1095"/>
                  </a:lnTo>
                  <a:lnTo>
                    <a:pt x="46822" y="0"/>
                  </a:lnTo>
                  <a:lnTo>
                    <a:pt x="36743" y="1768"/>
                  </a:lnTo>
                  <a:lnTo>
                    <a:pt x="27089" y="6449"/>
                  </a:lnTo>
                  <a:lnTo>
                    <a:pt x="18339" y="13813"/>
                  </a:lnTo>
                  <a:lnTo>
                    <a:pt x="11075" y="23631"/>
                  </a:lnTo>
                  <a:lnTo>
                    <a:pt x="5465" y="35521"/>
                  </a:lnTo>
                  <a:lnTo>
                    <a:pt x="1667" y="48874"/>
                  </a:lnTo>
                  <a:lnTo>
                    <a:pt x="0" y="62964"/>
                  </a:lnTo>
                  <a:lnTo>
                    <a:pt x="433" y="77318"/>
                  </a:lnTo>
                  <a:lnTo>
                    <a:pt x="2652" y="91546"/>
                  </a:lnTo>
                  <a:lnTo>
                    <a:pt x="6266" y="105253"/>
                  </a:lnTo>
                  <a:lnTo>
                    <a:pt x="10918" y="118282"/>
                  </a:lnTo>
                  <a:lnTo>
                    <a:pt x="16479" y="130505"/>
                  </a:lnTo>
                  <a:lnTo>
                    <a:pt x="23035" y="141730"/>
                  </a:lnTo>
                  <a:lnTo>
                    <a:pt x="30553" y="151947"/>
                  </a:lnTo>
                  <a:lnTo>
                    <a:pt x="38889" y="161132"/>
                  </a:lnTo>
                  <a:lnTo>
                    <a:pt x="47863" y="169165"/>
                  </a:lnTo>
                  <a:lnTo>
                    <a:pt x="57309" y="176079"/>
                  </a:lnTo>
                  <a:lnTo>
                    <a:pt x="67093" y="181725"/>
                  </a:lnTo>
                  <a:lnTo>
                    <a:pt x="77113" y="185695"/>
                  </a:lnTo>
                  <a:lnTo>
                    <a:pt x="87293" y="187906"/>
                  </a:lnTo>
                  <a:lnTo>
                    <a:pt x="97417" y="188086"/>
                  </a:lnTo>
                  <a:lnTo>
                    <a:pt x="107141" y="185630"/>
                  </a:lnTo>
                  <a:lnTo>
                    <a:pt x="116302" y="180451"/>
                  </a:lnTo>
                  <a:lnTo>
                    <a:pt x="124589" y="172735"/>
                  </a:lnTo>
                  <a:lnTo>
                    <a:pt x="131477" y="162674"/>
                  </a:lnTo>
                  <a:lnTo>
                    <a:pt x="136803" y="150621"/>
                  </a:lnTo>
                  <a:lnTo>
                    <a:pt x="140396" y="137328"/>
                  </a:lnTo>
                  <a:lnTo>
                    <a:pt x="141916" y="123809"/>
                  </a:lnTo>
                  <a:lnTo>
                    <a:pt x="141383" y="110652"/>
                  </a:lnTo>
                  <a:lnTo>
                    <a:pt x="139094" y="98042"/>
                  </a:lnTo>
                  <a:lnTo>
                    <a:pt x="135432" y="85960"/>
                  </a:lnTo>
                  <a:lnTo>
                    <a:pt x="130753" y="74318"/>
                  </a:lnTo>
                  <a:lnTo>
                    <a:pt x="125343" y="63177"/>
                  </a:lnTo>
                  <a:lnTo>
                    <a:pt x="119421" y="52753"/>
                  </a:lnTo>
                  <a:lnTo>
                    <a:pt x="113155" y="43115"/>
                  </a:lnTo>
                  <a:lnTo>
                    <a:pt x="106961" y="34476"/>
                  </a:lnTo>
                  <a:lnTo>
                    <a:pt x="100904" y="26429"/>
                  </a:lnTo>
                  <a:lnTo>
                    <a:pt x="94455" y="18266"/>
                  </a:lnTo>
                  <a:lnTo>
                    <a:pt x="86593" y="8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505782" y="3453347"/>
              <a:ext cx="178985" cy="235437"/>
            </a:xfrm>
            <a:custGeom>
              <a:avLst/>
              <a:gdLst/>
              <a:ahLst/>
              <a:cxnLst/>
              <a:rect l="0" t="0" r="0" b="0"/>
              <a:pathLst>
                <a:path w="178985" h="235437">
                  <a:moveTo>
                    <a:pt x="0" y="147399"/>
                  </a:moveTo>
                  <a:lnTo>
                    <a:pt x="3000" y="156200"/>
                  </a:lnTo>
                  <a:lnTo>
                    <a:pt x="6423" y="164546"/>
                  </a:lnTo>
                  <a:lnTo>
                    <a:pt x="10615" y="173245"/>
                  </a:lnTo>
                  <a:lnTo>
                    <a:pt x="15342" y="182366"/>
                  </a:lnTo>
                  <a:lnTo>
                    <a:pt x="20175" y="191861"/>
                  </a:lnTo>
                  <a:lnTo>
                    <a:pt x="24857" y="201649"/>
                  </a:lnTo>
                  <a:lnTo>
                    <a:pt x="29466" y="211490"/>
                  </a:lnTo>
                  <a:lnTo>
                    <a:pt x="34316" y="221015"/>
                  </a:lnTo>
                  <a:lnTo>
                    <a:pt x="39553" y="229966"/>
                  </a:lnTo>
                  <a:lnTo>
                    <a:pt x="44332" y="235436"/>
                  </a:lnTo>
                  <a:lnTo>
                    <a:pt x="46903" y="234418"/>
                  </a:lnTo>
                  <a:lnTo>
                    <a:pt x="46639" y="228848"/>
                  </a:lnTo>
                  <a:lnTo>
                    <a:pt x="44277" y="220581"/>
                  </a:lnTo>
                  <a:lnTo>
                    <a:pt x="40838" y="210921"/>
                  </a:lnTo>
                  <a:lnTo>
                    <a:pt x="36992" y="200617"/>
                  </a:lnTo>
                  <a:lnTo>
                    <a:pt x="33226" y="189724"/>
                  </a:lnTo>
                  <a:lnTo>
                    <a:pt x="29977" y="177796"/>
                  </a:lnTo>
                  <a:lnTo>
                    <a:pt x="27420" y="164663"/>
                  </a:lnTo>
                  <a:lnTo>
                    <a:pt x="25851" y="150906"/>
                  </a:lnTo>
                  <a:lnTo>
                    <a:pt x="25768" y="137655"/>
                  </a:lnTo>
                  <a:lnTo>
                    <a:pt x="27314" y="125519"/>
                  </a:lnTo>
                  <a:lnTo>
                    <a:pt x="30638" y="114591"/>
                  </a:lnTo>
                  <a:lnTo>
                    <a:pt x="36067" y="104716"/>
                  </a:lnTo>
                  <a:lnTo>
                    <a:pt x="43568" y="95668"/>
                  </a:lnTo>
                  <a:lnTo>
                    <a:pt x="52671" y="87234"/>
                  </a:lnTo>
                  <a:lnTo>
                    <a:pt x="62682" y="79243"/>
                  </a:lnTo>
                  <a:lnTo>
                    <a:pt x="73113" y="71565"/>
                  </a:lnTo>
                  <a:lnTo>
                    <a:pt x="83707" y="64269"/>
                  </a:lnTo>
                  <a:lnTo>
                    <a:pt x="94344" y="57595"/>
                  </a:lnTo>
                  <a:lnTo>
                    <a:pt x="104974" y="51620"/>
                  </a:lnTo>
                  <a:lnTo>
                    <a:pt x="115416" y="46117"/>
                  </a:lnTo>
                  <a:lnTo>
                    <a:pt x="125361" y="40655"/>
                  </a:lnTo>
                  <a:lnTo>
                    <a:pt x="134680" y="34981"/>
                  </a:lnTo>
                  <a:lnTo>
                    <a:pt x="143301" y="29136"/>
                  </a:lnTo>
                  <a:lnTo>
                    <a:pt x="152077" y="22681"/>
                  </a:lnTo>
                  <a:lnTo>
                    <a:pt x="162897" y="13927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758466" y="3263834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0" y="8682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0" y="54621"/>
                  </a:lnTo>
                  <a:lnTo>
                    <a:pt x="0" y="74257"/>
                  </a:lnTo>
                  <a:lnTo>
                    <a:pt x="0" y="95331"/>
                  </a:lnTo>
                  <a:lnTo>
                    <a:pt x="5" y="117458"/>
                  </a:lnTo>
                  <a:lnTo>
                    <a:pt x="178" y="140007"/>
                  </a:lnTo>
                  <a:lnTo>
                    <a:pt x="826" y="162138"/>
                  </a:lnTo>
                  <a:lnTo>
                    <a:pt x="2074" y="183421"/>
                  </a:lnTo>
                  <a:lnTo>
                    <a:pt x="3727" y="203643"/>
                  </a:lnTo>
                  <a:lnTo>
                    <a:pt x="5375" y="222618"/>
                  </a:lnTo>
                  <a:lnTo>
                    <a:pt x="6778" y="240384"/>
                  </a:lnTo>
                  <a:lnTo>
                    <a:pt x="7871" y="257131"/>
                  </a:lnTo>
                  <a:lnTo>
                    <a:pt x="8679" y="273087"/>
                  </a:lnTo>
                  <a:lnTo>
                    <a:pt x="9262" y="288458"/>
                  </a:lnTo>
                  <a:lnTo>
                    <a:pt x="9839" y="303413"/>
                  </a:lnTo>
                  <a:lnTo>
                    <a:pt x="10767" y="318076"/>
                  </a:lnTo>
                  <a:lnTo>
                    <a:pt x="12207" y="332546"/>
                  </a:lnTo>
                  <a:lnTo>
                    <a:pt x="13989" y="347214"/>
                  </a:lnTo>
                  <a:lnTo>
                    <a:pt x="15725" y="362741"/>
                  </a:lnTo>
                  <a:lnTo>
                    <a:pt x="17191" y="379400"/>
                  </a:lnTo>
                  <a:lnTo>
                    <a:pt x="18497" y="396657"/>
                  </a:lnTo>
                  <a:lnTo>
                    <a:pt x="19979" y="413401"/>
                  </a:lnTo>
                  <a:lnTo>
                    <a:pt x="21824" y="429016"/>
                  </a:lnTo>
                  <a:lnTo>
                    <a:pt x="23903" y="442968"/>
                  </a:lnTo>
                  <a:lnTo>
                    <a:pt x="26063" y="455916"/>
                  </a:lnTo>
                  <a:lnTo>
                    <a:pt x="28497" y="468992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802212" y="3432290"/>
              <a:ext cx="166825" cy="273742"/>
            </a:xfrm>
            <a:custGeom>
              <a:avLst/>
              <a:gdLst/>
              <a:ahLst/>
              <a:cxnLst/>
              <a:rect l="0" t="0" r="0" b="0"/>
              <a:pathLst>
                <a:path w="166825" h="273742">
                  <a:moveTo>
                    <a:pt x="114181" y="0"/>
                  </a:moveTo>
                  <a:lnTo>
                    <a:pt x="105447" y="3001"/>
                  </a:lnTo>
                  <a:lnTo>
                    <a:pt x="97741" y="6423"/>
                  </a:lnTo>
                  <a:lnTo>
                    <a:pt x="90334" y="10614"/>
                  </a:lnTo>
                  <a:lnTo>
                    <a:pt x="82900" y="15341"/>
                  </a:lnTo>
                  <a:lnTo>
                    <a:pt x="75073" y="20175"/>
                  </a:lnTo>
                  <a:lnTo>
                    <a:pt x="66699" y="24857"/>
                  </a:lnTo>
                  <a:lnTo>
                    <a:pt x="57956" y="29465"/>
                  </a:lnTo>
                  <a:lnTo>
                    <a:pt x="49241" y="34315"/>
                  </a:lnTo>
                  <a:lnTo>
                    <a:pt x="40787" y="39577"/>
                  </a:lnTo>
                  <a:lnTo>
                    <a:pt x="32654" y="45263"/>
                  </a:lnTo>
                  <a:lnTo>
                    <a:pt x="24812" y="51312"/>
                  </a:lnTo>
                  <a:lnTo>
                    <a:pt x="17220" y="57653"/>
                  </a:lnTo>
                  <a:lnTo>
                    <a:pt x="10308" y="64540"/>
                  </a:lnTo>
                  <a:lnTo>
                    <a:pt x="4950" y="72527"/>
                  </a:lnTo>
                  <a:lnTo>
                    <a:pt x="1502" y="81824"/>
                  </a:lnTo>
                  <a:lnTo>
                    <a:pt x="0" y="92169"/>
                  </a:lnTo>
                  <a:lnTo>
                    <a:pt x="430" y="103031"/>
                  </a:lnTo>
                  <a:lnTo>
                    <a:pt x="2577" y="114040"/>
                  </a:lnTo>
                  <a:lnTo>
                    <a:pt x="6271" y="125024"/>
                  </a:lnTo>
                  <a:lnTo>
                    <a:pt x="11484" y="135925"/>
                  </a:lnTo>
                  <a:lnTo>
                    <a:pt x="18063" y="146731"/>
                  </a:lnTo>
                  <a:lnTo>
                    <a:pt x="25918" y="157292"/>
                  </a:lnTo>
                  <a:lnTo>
                    <a:pt x="35093" y="167316"/>
                  </a:lnTo>
                  <a:lnTo>
                    <a:pt x="45478" y="176692"/>
                  </a:lnTo>
                  <a:lnTo>
                    <a:pt x="56536" y="185464"/>
                  </a:lnTo>
                  <a:lnTo>
                    <a:pt x="67418" y="193743"/>
                  </a:lnTo>
                  <a:lnTo>
                    <a:pt x="77663" y="201648"/>
                  </a:lnTo>
                  <a:lnTo>
                    <a:pt x="87337" y="209279"/>
                  </a:lnTo>
                  <a:lnTo>
                    <a:pt x="96828" y="216718"/>
                  </a:lnTo>
                  <a:lnTo>
                    <a:pt x="106394" y="224022"/>
                  </a:lnTo>
                  <a:lnTo>
                    <a:pt x="115973" y="231234"/>
                  </a:lnTo>
                  <a:lnTo>
                    <a:pt x="125266" y="238383"/>
                  </a:lnTo>
                  <a:lnTo>
                    <a:pt x="134105" y="245479"/>
                  </a:lnTo>
                  <a:lnTo>
                    <a:pt x="142188" y="252235"/>
                  </a:lnTo>
                  <a:lnTo>
                    <a:pt x="149794" y="258731"/>
                  </a:lnTo>
                  <a:lnTo>
                    <a:pt x="157587" y="265537"/>
                  </a:lnTo>
                  <a:lnTo>
                    <a:pt x="16682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042735" y="3653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57968" y="284269"/>
            <a:ext cx="1554874" cy="400084"/>
            <a:chOff x="357968" y="284269"/>
            <a:chExt cx="1554874" cy="400084"/>
          </a:xfrm>
        </p:grpSpPr>
        <p:sp>
          <p:nvSpPr>
            <p:cNvPr id="2" name="Freeform 1"/>
            <p:cNvSpPr/>
            <p:nvPr/>
          </p:nvSpPr>
          <p:spPr>
            <a:xfrm>
              <a:off x="558010" y="315854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31585" y="0"/>
                  </a:moveTo>
                  <a:lnTo>
                    <a:pt x="28652" y="11803"/>
                  </a:lnTo>
                  <a:lnTo>
                    <a:pt x="25869" y="23572"/>
                  </a:lnTo>
                  <a:lnTo>
                    <a:pt x="22974" y="36467"/>
                  </a:lnTo>
                  <a:lnTo>
                    <a:pt x="20107" y="50488"/>
                  </a:lnTo>
                  <a:lnTo>
                    <a:pt x="17590" y="65464"/>
                  </a:lnTo>
                  <a:lnTo>
                    <a:pt x="15579" y="81191"/>
                  </a:lnTo>
                  <a:lnTo>
                    <a:pt x="14067" y="97639"/>
                  </a:lnTo>
                  <a:lnTo>
                    <a:pt x="12972" y="114960"/>
                  </a:lnTo>
                  <a:lnTo>
                    <a:pt x="12199" y="133159"/>
                  </a:lnTo>
                  <a:lnTo>
                    <a:pt x="11663" y="151955"/>
                  </a:lnTo>
                  <a:lnTo>
                    <a:pt x="11295" y="170878"/>
                  </a:lnTo>
                  <a:lnTo>
                    <a:pt x="11044" y="189644"/>
                  </a:lnTo>
                  <a:lnTo>
                    <a:pt x="10875" y="208161"/>
                  </a:lnTo>
                  <a:lnTo>
                    <a:pt x="10761" y="226434"/>
                  </a:lnTo>
                  <a:lnTo>
                    <a:pt x="10679" y="244500"/>
                  </a:lnTo>
                  <a:lnTo>
                    <a:pt x="10455" y="262243"/>
                  </a:lnTo>
                  <a:lnTo>
                    <a:pt x="9772" y="279397"/>
                  </a:lnTo>
                  <a:lnTo>
                    <a:pt x="8500" y="295848"/>
                  </a:lnTo>
                  <a:lnTo>
                    <a:pt x="6824" y="311050"/>
                  </a:lnTo>
                  <a:lnTo>
                    <a:pt x="4985" y="325441"/>
                  </a:lnTo>
                  <a:lnTo>
                    <a:pt x="2821" y="34028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8" y="284269"/>
              <a:ext cx="473784" cy="63172"/>
            </a:xfrm>
            <a:custGeom>
              <a:avLst/>
              <a:gdLst/>
              <a:ahLst/>
              <a:cxnLst/>
              <a:rect l="0" t="0" r="0" b="0"/>
              <a:pathLst>
                <a:path w="473784" h="63172">
                  <a:moveTo>
                    <a:pt x="473783" y="0"/>
                  </a:moveTo>
                  <a:lnTo>
                    <a:pt x="461914" y="67"/>
                  </a:lnTo>
                  <a:lnTo>
                    <a:pt x="449504" y="707"/>
                  </a:lnTo>
                  <a:lnTo>
                    <a:pt x="435318" y="1999"/>
                  </a:lnTo>
                  <a:lnTo>
                    <a:pt x="419610" y="3686"/>
                  </a:lnTo>
                  <a:lnTo>
                    <a:pt x="402965" y="5354"/>
                  </a:lnTo>
                  <a:lnTo>
                    <a:pt x="385829" y="6772"/>
                  </a:lnTo>
                  <a:lnTo>
                    <a:pt x="368456" y="8043"/>
                  </a:lnTo>
                  <a:lnTo>
                    <a:pt x="350973" y="9502"/>
                  </a:lnTo>
                  <a:lnTo>
                    <a:pt x="333443" y="11335"/>
                  </a:lnTo>
                  <a:lnTo>
                    <a:pt x="315894" y="13566"/>
                  </a:lnTo>
                  <a:lnTo>
                    <a:pt x="298340" y="16142"/>
                  </a:lnTo>
                  <a:lnTo>
                    <a:pt x="280785" y="18989"/>
                  </a:lnTo>
                  <a:lnTo>
                    <a:pt x="263231" y="22037"/>
                  </a:lnTo>
                  <a:lnTo>
                    <a:pt x="245678" y="25230"/>
                  </a:lnTo>
                  <a:lnTo>
                    <a:pt x="228136" y="28523"/>
                  </a:lnTo>
                  <a:lnTo>
                    <a:pt x="210931" y="31886"/>
                  </a:lnTo>
                  <a:lnTo>
                    <a:pt x="194678" y="35296"/>
                  </a:lnTo>
                  <a:lnTo>
                    <a:pt x="179627" y="38735"/>
                  </a:lnTo>
                  <a:lnTo>
                    <a:pt x="165384" y="42027"/>
                  </a:lnTo>
                  <a:lnTo>
                    <a:pt x="151132" y="44858"/>
                  </a:lnTo>
                  <a:lnTo>
                    <a:pt x="136394" y="47099"/>
                  </a:lnTo>
                  <a:lnTo>
                    <a:pt x="121205" y="48942"/>
                  </a:lnTo>
                  <a:lnTo>
                    <a:pt x="105922" y="50795"/>
                  </a:lnTo>
                  <a:lnTo>
                    <a:pt x="90788" y="52891"/>
                  </a:lnTo>
                  <a:lnTo>
                    <a:pt x="75911" y="55140"/>
                  </a:lnTo>
                  <a:lnTo>
                    <a:pt x="59557" y="57434"/>
                  </a:lnTo>
                  <a:lnTo>
                    <a:pt x="36939" y="599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8580" y="505367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10528" y="14602"/>
                  </a:lnTo>
                  <a:lnTo>
                    <a:pt x="10528" y="27873"/>
                  </a:lnTo>
                  <a:lnTo>
                    <a:pt x="10528" y="41075"/>
                  </a:lnTo>
                  <a:lnTo>
                    <a:pt x="10528" y="54416"/>
                  </a:lnTo>
                  <a:lnTo>
                    <a:pt x="10528" y="67925"/>
                  </a:lnTo>
                  <a:lnTo>
                    <a:pt x="10524" y="81574"/>
                  </a:lnTo>
                  <a:lnTo>
                    <a:pt x="10351" y="95167"/>
                  </a:lnTo>
                  <a:lnTo>
                    <a:pt x="9703" y="108368"/>
                  </a:lnTo>
                  <a:lnTo>
                    <a:pt x="8454" y="121014"/>
                  </a:lnTo>
                  <a:lnTo>
                    <a:pt x="6793" y="132862"/>
                  </a:lnTo>
                  <a:lnTo>
                    <a:pt x="4966" y="144767"/>
                  </a:lnTo>
                  <a:lnTo>
                    <a:pt x="2812" y="15889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9108" y="4000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86433" y="491441"/>
              <a:ext cx="176946" cy="184167"/>
            </a:xfrm>
            <a:custGeom>
              <a:avLst/>
              <a:gdLst/>
              <a:ahLst/>
              <a:cxnLst/>
              <a:rect l="0" t="0" r="0" b="0"/>
              <a:pathLst>
                <a:path w="176946" h="184167">
                  <a:moveTo>
                    <a:pt x="134831" y="45512"/>
                  </a:moveTo>
                  <a:lnTo>
                    <a:pt x="128896" y="36778"/>
                  </a:lnTo>
                  <a:lnTo>
                    <a:pt x="122691" y="29071"/>
                  </a:lnTo>
                  <a:lnTo>
                    <a:pt x="115591" y="21678"/>
                  </a:lnTo>
                  <a:lnTo>
                    <a:pt x="107478" y="14763"/>
                  </a:lnTo>
                  <a:lnTo>
                    <a:pt x="98183" y="8881"/>
                  </a:lnTo>
                  <a:lnTo>
                    <a:pt x="87740" y="4271"/>
                  </a:lnTo>
                  <a:lnTo>
                    <a:pt x="76488" y="1177"/>
                  </a:lnTo>
                  <a:lnTo>
                    <a:pt x="64950" y="0"/>
                  </a:lnTo>
                  <a:lnTo>
                    <a:pt x="53459" y="772"/>
                  </a:lnTo>
                  <a:lnTo>
                    <a:pt x="42305" y="3392"/>
                  </a:lnTo>
                  <a:lnTo>
                    <a:pt x="31816" y="7809"/>
                  </a:lnTo>
                  <a:lnTo>
                    <a:pt x="22111" y="13814"/>
                  </a:lnTo>
                  <a:lnTo>
                    <a:pt x="13611" y="21098"/>
                  </a:lnTo>
                  <a:lnTo>
                    <a:pt x="7104" y="29348"/>
                  </a:lnTo>
                  <a:lnTo>
                    <a:pt x="2841" y="38301"/>
                  </a:lnTo>
                  <a:lnTo>
                    <a:pt x="604" y="47751"/>
                  </a:lnTo>
                  <a:lnTo>
                    <a:pt x="0" y="57546"/>
                  </a:lnTo>
                  <a:lnTo>
                    <a:pt x="631" y="67579"/>
                  </a:lnTo>
                  <a:lnTo>
                    <a:pt x="2322" y="77774"/>
                  </a:lnTo>
                  <a:lnTo>
                    <a:pt x="5118" y="88079"/>
                  </a:lnTo>
                  <a:lnTo>
                    <a:pt x="8957" y="98457"/>
                  </a:lnTo>
                  <a:lnTo>
                    <a:pt x="13667" y="108885"/>
                  </a:lnTo>
                  <a:lnTo>
                    <a:pt x="19052" y="119346"/>
                  </a:lnTo>
                  <a:lnTo>
                    <a:pt x="24940" y="129821"/>
                  </a:lnTo>
                  <a:lnTo>
                    <a:pt x="31351" y="139974"/>
                  </a:lnTo>
                  <a:lnTo>
                    <a:pt x="38487" y="149186"/>
                  </a:lnTo>
                  <a:lnTo>
                    <a:pt x="46399" y="157194"/>
                  </a:lnTo>
                  <a:lnTo>
                    <a:pt x="55001" y="164063"/>
                  </a:lnTo>
                  <a:lnTo>
                    <a:pt x="64153" y="169992"/>
                  </a:lnTo>
                  <a:lnTo>
                    <a:pt x="73719" y="175196"/>
                  </a:lnTo>
                  <a:lnTo>
                    <a:pt x="83583" y="179539"/>
                  </a:lnTo>
                  <a:lnTo>
                    <a:pt x="93657" y="182560"/>
                  </a:lnTo>
                  <a:lnTo>
                    <a:pt x="103873" y="184108"/>
                  </a:lnTo>
                  <a:lnTo>
                    <a:pt x="114020" y="184166"/>
                  </a:lnTo>
                  <a:lnTo>
                    <a:pt x="123761" y="182684"/>
                  </a:lnTo>
                  <a:lnTo>
                    <a:pt x="132937" y="179806"/>
                  </a:lnTo>
                  <a:lnTo>
                    <a:pt x="141461" y="176093"/>
                  </a:lnTo>
                  <a:lnTo>
                    <a:pt x="150161" y="172070"/>
                  </a:lnTo>
                  <a:lnTo>
                    <a:pt x="160919" y="167386"/>
                  </a:lnTo>
                  <a:lnTo>
                    <a:pt x="176945" y="1613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47606" y="357968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4" y="8670"/>
                  </a:lnTo>
                  <a:lnTo>
                    <a:pt x="177" y="20845"/>
                  </a:lnTo>
                  <a:lnTo>
                    <a:pt x="825" y="34374"/>
                  </a:lnTo>
                  <a:lnTo>
                    <a:pt x="2074" y="48389"/>
                  </a:lnTo>
                  <a:lnTo>
                    <a:pt x="3727" y="62721"/>
                  </a:lnTo>
                  <a:lnTo>
                    <a:pt x="5375" y="77555"/>
                  </a:lnTo>
                  <a:lnTo>
                    <a:pt x="6782" y="92976"/>
                  </a:lnTo>
                  <a:lnTo>
                    <a:pt x="8048" y="108941"/>
                  </a:lnTo>
                  <a:lnTo>
                    <a:pt x="9504" y="125351"/>
                  </a:lnTo>
                  <a:lnTo>
                    <a:pt x="11331" y="142095"/>
                  </a:lnTo>
                  <a:lnTo>
                    <a:pt x="13389" y="158916"/>
                  </a:lnTo>
                  <a:lnTo>
                    <a:pt x="15316" y="175437"/>
                  </a:lnTo>
                  <a:lnTo>
                    <a:pt x="16910" y="191473"/>
                  </a:lnTo>
                  <a:lnTo>
                    <a:pt x="18133" y="207021"/>
                  </a:lnTo>
                  <a:lnTo>
                    <a:pt x="19028" y="222155"/>
                  </a:lnTo>
                  <a:lnTo>
                    <a:pt x="19666" y="236945"/>
                  </a:lnTo>
                  <a:lnTo>
                    <a:pt x="20111" y="250678"/>
                  </a:lnTo>
                  <a:lnTo>
                    <a:pt x="20466" y="263105"/>
                  </a:lnTo>
                  <a:lnTo>
                    <a:pt x="20763" y="274202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23745" y="421139"/>
              <a:ext cx="113375" cy="189514"/>
            </a:xfrm>
            <a:custGeom>
              <a:avLst/>
              <a:gdLst/>
              <a:ahLst/>
              <a:cxnLst/>
              <a:rect l="0" t="0" r="0" b="0"/>
              <a:pathLst>
                <a:path w="113375" h="189514">
                  <a:moveTo>
                    <a:pt x="81788" y="0"/>
                  </a:moveTo>
                  <a:lnTo>
                    <a:pt x="75921" y="8735"/>
                  </a:lnTo>
                  <a:lnTo>
                    <a:pt x="70356" y="16441"/>
                  </a:lnTo>
                  <a:lnTo>
                    <a:pt x="64557" y="23848"/>
                  </a:lnTo>
                  <a:lnTo>
                    <a:pt x="58477" y="31282"/>
                  </a:lnTo>
                  <a:lnTo>
                    <a:pt x="52146" y="39109"/>
                  </a:lnTo>
                  <a:lnTo>
                    <a:pt x="45618" y="47483"/>
                  </a:lnTo>
                  <a:lnTo>
                    <a:pt x="38943" y="56226"/>
                  </a:lnTo>
                  <a:lnTo>
                    <a:pt x="32160" y="64941"/>
                  </a:lnTo>
                  <a:lnTo>
                    <a:pt x="25307" y="73399"/>
                  </a:lnTo>
                  <a:lnTo>
                    <a:pt x="18570" y="81705"/>
                  </a:lnTo>
                  <a:lnTo>
                    <a:pt x="12274" y="90195"/>
                  </a:lnTo>
                  <a:lnTo>
                    <a:pt x="6576" y="99046"/>
                  </a:lnTo>
                  <a:lnTo>
                    <a:pt x="2107" y="107956"/>
                  </a:lnTo>
                  <a:lnTo>
                    <a:pt x="0" y="116258"/>
                  </a:lnTo>
                  <a:lnTo>
                    <a:pt x="665" y="123621"/>
                  </a:lnTo>
                  <a:lnTo>
                    <a:pt x="3877" y="130039"/>
                  </a:lnTo>
                  <a:lnTo>
                    <a:pt x="9155" y="135658"/>
                  </a:lnTo>
                  <a:lnTo>
                    <a:pt x="15998" y="140659"/>
                  </a:lnTo>
                  <a:lnTo>
                    <a:pt x="23979" y="145205"/>
                  </a:lnTo>
                  <a:lnTo>
                    <a:pt x="32764" y="149426"/>
                  </a:lnTo>
                  <a:lnTo>
                    <a:pt x="42103" y="153424"/>
                  </a:lnTo>
                  <a:lnTo>
                    <a:pt x="51658" y="157435"/>
                  </a:lnTo>
                  <a:lnTo>
                    <a:pt x="60999" y="161814"/>
                  </a:lnTo>
                  <a:lnTo>
                    <a:pt x="69908" y="166716"/>
                  </a:lnTo>
                  <a:lnTo>
                    <a:pt x="78252" y="171826"/>
                  </a:lnTo>
                  <a:lnTo>
                    <a:pt x="86812" y="176955"/>
                  </a:lnTo>
                  <a:lnTo>
                    <a:pt x="97456" y="182557"/>
                  </a:lnTo>
                  <a:lnTo>
                    <a:pt x="113374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89761" y="453053"/>
              <a:ext cx="107180" cy="178657"/>
            </a:xfrm>
            <a:custGeom>
              <a:avLst/>
              <a:gdLst/>
              <a:ahLst/>
              <a:cxnLst/>
              <a:rect l="0" t="0" r="0" b="0"/>
              <a:pathLst>
                <a:path w="107180" h="178657">
                  <a:moveTo>
                    <a:pt x="0" y="104957"/>
                  </a:moveTo>
                  <a:lnTo>
                    <a:pt x="8801" y="99156"/>
                  </a:lnTo>
                  <a:lnTo>
                    <a:pt x="17148" y="94232"/>
                  </a:lnTo>
                  <a:lnTo>
                    <a:pt x="25847" y="89729"/>
                  </a:lnTo>
                  <a:lnTo>
                    <a:pt x="34968" y="85509"/>
                  </a:lnTo>
                  <a:lnTo>
                    <a:pt x="44463" y="81495"/>
                  </a:lnTo>
                  <a:lnTo>
                    <a:pt x="54250" y="77629"/>
                  </a:lnTo>
                  <a:lnTo>
                    <a:pt x="64092" y="73704"/>
                  </a:lnTo>
                  <a:lnTo>
                    <a:pt x="73617" y="69380"/>
                  </a:lnTo>
                  <a:lnTo>
                    <a:pt x="82641" y="64496"/>
                  </a:lnTo>
                  <a:lnTo>
                    <a:pt x="90834" y="58739"/>
                  </a:lnTo>
                  <a:lnTo>
                    <a:pt x="97658" y="51585"/>
                  </a:lnTo>
                  <a:lnTo>
                    <a:pt x="102936" y="42892"/>
                  </a:lnTo>
                  <a:lnTo>
                    <a:pt x="106327" y="33309"/>
                  </a:lnTo>
                  <a:lnTo>
                    <a:pt x="107179" y="24031"/>
                  </a:lnTo>
                  <a:lnTo>
                    <a:pt x="105370" y="15734"/>
                  </a:lnTo>
                  <a:lnTo>
                    <a:pt x="100902" y="8880"/>
                  </a:lnTo>
                  <a:lnTo>
                    <a:pt x="93641" y="3959"/>
                  </a:lnTo>
                  <a:lnTo>
                    <a:pt x="83804" y="1032"/>
                  </a:lnTo>
                  <a:lnTo>
                    <a:pt x="72168" y="0"/>
                  </a:lnTo>
                  <a:lnTo>
                    <a:pt x="59844" y="804"/>
                  </a:lnTo>
                  <a:lnTo>
                    <a:pt x="47537" y="3231"/>
                  </a:lnTo>
                  <a:lnTo>
                    <a:pt x="35856" y="7127"/>
                  </a:lnTo>
                  <a:lnTo>
                    <a:pt x="25471" y="12482"/>
                  </a:lnTo>
                  <a:lnTo>
                    <a:pt x="16612" y="19159"/>
                  </a:lnTo>
                  <a:lnTo>
                    <a:pt x="9478" y="27082"/>
                  </a:lnTo>
                  <a:lnTo>
                    <a:pt x="4420" y="36302"/>
                  </a:lnTo>
                  <a:lnTo>
                    <a:pt x="1420" y="46728"/>
                  </a:lnTo>
                  <a:lnTo>
                    <a:pt x="182" y="58153"/>
                  </a:lnTo>
                  <a:lnTo>
                    <a:pt x="322" y="70345"/>
                  </a:lnTo>
                  <a:lnTo>
                    <a:pt x="1483" y="83097"/>
                  </a:lnTo>
                  <a:lnTo>
                    <a:pt x="3377" y="96083"/>
                  </a:lnTo>
                  <a:lnTo>
                    <a:pt x="5785" y="108874"/>
                  </a:lnTo>
                  <a:lnTo>
                    <a:pt x="8557" y="121245"/>
                  </a:lnTo>
                  <a:lnTo>
                    <a:pt x="11908" y="132838"/>
                  </a:lnTo>
                  <a:lnTo>
                    <a:pt x="16376" y="143099"/>
                  </a:lnTo>
                  <a:lnTo>
                    <a:pt x="22169" y="151847"/>
                  </a:lnTo>
                  <a:lnTo>
                    <a:pt x="29350" y="159061"/>
                  </a:lnTo>
                  <a:lnTo>
                    <a:pt x="37999" y="164698"/>
                  </a:lnTo>
                  <a:lnTo>
                    <a:pt x="47992" y="168899"/>
                  </a:lnTo>
                  <a:lnTo>
                    <a:pt x="58672" y="171933"/>
                  </a:lnTo>
                  <a:lnTo>
                    <a:pt x="70099" y="174399"/>
                  </a:lnTo>
                  <a:lnTo>
                    <a:pt x="84393" y="176516"/>
                  </a:lnTo>
                  <a:lnTo>
                    <a:pt x="105285" y="1786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37742" y="305326"/>
              <a:ext cx="4704" cy="336913"/>
            </a:xfrm>
            <a:custGeom>
              <a:avLst/>
              <a:gdLst/>
              <a:ahLst/>
              <a:cxnLst/>
              <a:rect l="0" t="0" r="0" b="0"/>
              <a:pathLst>
                <a:path w="4704" h="336913">
                  <a:moveTo>
                    <a:pt x="4703" y="0"/>
                  </a:moveTo>
                  <a:lnTo>
                    <a:pt x="4703" y="14669"/>
                  </a:lnTo>
                  <a:lnTo>
                    <a:pt x="4703" y="28580"/>
                  </a:lnTo>
                  <a:lnTo>
                    <a:pt x="4703" y="43078"/>
                  </a:lnTo>
                  <a:lnTo>
                    <a:pt x="4703" y="58279"/>
                  </a:lnTo>
                  <a:lnTo>
                    <a:pt x="4703" y="74104"/>
                  </a:lnTo>
                  <a:lnTo>
                    <a:pt x="4703" y="90429"/>
                  </a:lnTo>
                  <a:lnTo>
                    <a:pt x="4703" y="107292"/>
                  </a:lnTo>
                  <a:lnTo>
                    <a:pt x="4703" y="124897"/>
                  </a:lnTo>
                  <a:lnTo>
                    <a:pt x="4703" y="143285"/>
                  </a:lnTo>
                  <a:lnTo>
                    <a:pt x="4703" y="162038"/>
                  </a:lnTo>
                  <a:lnTo>
                    <a:pt x="4703" y="180401"/>
                  </a:lnTo>
                  <a:lnTo>
                    <a:pt x="4699" y="197969"/>
                  </a:lnTo>
                  <a:lnTo>
                    <a:pt x="4526" y="214527"/>
                  </a:lnTo>
                  <a:lnTo>
                    <a:pt x="3877" y="229882"/>
                  </a:lnTo>
                  <a:lnTo>
                    <a:pt x="2633" y="244061"/>
                  </a:lnTo>
                  <a:lnTo>
                    <a:pt x="1153" y="257245"/>
                  </a:lnTo>
                  <a:lnTo>
                    <a:pt x="154" y="269654"/>
                  </a:lnTo>
                  <a:lnTo>
                    <a:pt x="0" y="281482"/>
                  </a:lnTo>
                  <a:lnTo>
                    <a:pt x="566" y="292632"/>
                  </a:lnTo>
                  <a:lnTo>
                    <a:pt x="1464" y="303920"/>
                  </a:lnTo>
                  <a:lnTo>
                    <a:pt x="2780" y="317461"/>
                  </a:lnTo>
                  <a:lnTo>
                    <a:pt x="470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47689" y="410611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91173" y="2934"/>
                  </a:lnTo>
                  <a:lnTo>
                    <a:pt x="182186" y="5716"/>
                  </a:lnTo>
                  <a:lnTo>
                    <a:pt x="172190" y="8616"/>
                  </a:lnTo>
                  <a:lnTo>
                    <a:pt x="161210" y="11656"/>
                  </a:lnTo>
                  <a:lnTo>
                    <a:pt x="149398" y="14821"/>
                  </a:lnTo>
                  <a:lnTo>
                    <a:pt x="136944" y="18085"/>
                  </a:lnTo>
                  <a:lnTo>
                    <a:pt x="124180" y="21423"/>
                  </a:lnTo>
                  <a:lnTo>
                    <a:pt x="111547" y="24814"/>
                  </a:lnTo>
                  <a:lnTo>
                    <a:pt x="99274" y="28238"/>
                  </a:lnTo>
                  <a:lnTo>
                    <a:pt x="87238" y="31520"/>
                  </a:lnTo>
                  <a:lnTo>
                    <a:pt x="75085" y="34344"/>
                  </a:lnTo>
                  <a:lnTo>
                    <a:pt x="62622" y="36580"/>
                  </a:lnTo>
                  <a:lnTo>
                    <a:pt x="50227" y="38453"/>
                  </a:lnTo>
                  <a:lnTo>
                    <a:pt x="37437" y="40740"/>
                  </a:lnTo>
                  <a:lnTo>
                    <a:pt x="22007" y="4475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80000" y="431668"/>
              <a:ext cx="132842" cy="189514"/>
            </a:xfrm>
            <a:custGeom>
              <a:avLst/>
              <a:gdLst/>
              <a:ahLst/>
              <a:cxnLst/>
              <a:rect l="0" t="0" r="0" b="0"/>
              <a:pathLst>
                <a:path w="132842" h="189514">
                  <a:moveTo>
                    <a:pt x="125658" y="0"/>
                  </a:moveTo>
                  <a:lnTo>
                    <a:pt x="113990" y="67"/>
                  </a:lnTo>
                  <a:lnTo>
                    <a:pt x="103500" y="707"/>
                  </a:lnTo>
                  <a:lnTo>
                    <a:pt x="93203" y="2008"/>
                  </a:lnTo>
                  <a:lnTo>
                    <a:pt x="83075" y="4041"/>
                  </a:lnTo>
                  <a:lnTo>
                    <a:pt x="73380" y="7006"/>
                  </a:lnTo>
                  <a:lnTo>
                    <a:pt x="64239" y="10921"/>
                  </a:lnTo>
                  <a:lnTo>
                    <a:pt x="55463" y="15497"/>
                  </a:lnTo>
                  <a:lnTo>
                    <a:pt x="46653" y="20252"/>
                  </a:lnTo>
                  <a:lnTo>
                    <a:pt x="37581" y="24895"/>
                  </a:lnTo>
                  <a:lnTo>
                    <a:pt x="28352" y="29485"/>
                  </a:lnTo>
                  <a:lnTo>
                    <a:pt x="19302" y="34325"/>
                  </a:lnTo>
                  <a:lnTo>
                    <a:pt x="10652" y="39596"/>
                  </a:lnTo>
                  <a:lnTo>
                    <a:pt x="3573" y="45767"/>
                  </a:lnTo>
                  <a:lnTo>
                    <a:pt x="0" y="52563"/>
                  </a:lnTo>
                  <a:lnTo>
                    <a:pt x="451" y="58463"/>
                  </a:lnTo>
                  <a:lnTo>
                    <a:pt x="4498" y="63003"/>
                  </a:lnTo>
                  <a:lnTo>
                    <a:pt x="11407" y="66315"/>
                  </a:lnTo>
                  <a:lnTo>
                    <a:pt x="20293" y="68825"/>
                  </a:lnTo>
                  <a:lnTo>
                    <a:pt x="30251" y="71096"/>
                  </a:lnTo>
                  <a:lnTo>
                    <a:pt x="40691" y="73462"/>
                  </a:lnTo>
                  <a:lnTo>
                    <a:pt x="51314" y="76045"/>
                  </a:lnTo>
                  <a:lnTo>
                    <a:pt x="61982" y="78854"/>
                  </a:lnTo>
                  <a:lnTo>
                    <a:pt x="72637" y="81860"/>
                  </a:lnTo>
                  <a:lnTo>
                    <a:pt x="83098" y="85183"/>
                  </a:lnTo>
                  <a:lnTo>
                    <a:pt x="93059" y="89091"/>
                  </a:lnTo>
                  <a:lnTo>
                    <a:pt x="102388" y="93687"/>
                  </a:lnTo>
                  <a:lnTo>
                    <a:pt x="110959" y="99078"/>
                  </a:lnTo>
                  <a:lnTo>
                    <a:pt x="118571" y="105454"/>
                  </a:lnTo>
                  <a:lnTo>
                    <a:pt x="125191" y="112815"/>
                  </a:lnTo>
                  <a:lnTo>
                    <a:pt x="130298" y="120860"/>
                  </a:lnTo>
                  <a:lnTo>
                    <a:pt x="132841" y="129098"/>
                  </a:lnTo>
                  <a:lnTo>
                    <a:pt x="132472" y="137224"/>
                  </a:lnTo>
                  <a:lnTo>
                    <a:pt x="129461" y="144966"/>
                  </a:lnTo>
                  <a:lnTo>
                    <a:pt x="124318" y="152012"/>
                  </a:lnTo>
                  <a:lnTo>
                    <a:pt x="117565" y="158266"/>
                  </a:lnTo>
                  <a:lnTo>
                    <a:pt x="109645" y="163805"/>
                  </a:lnTo>
                  <a:lnTo>
                    <a:pt x="100901" y="168767"/>
                  </a:lnTo>
                  <a:lnTo>
                    <a:pt x="91593" y="173290"/>
                  </a:lnTo>
                  <a:lnTo>
                    <a:pt x="82165" y="177343"/>
                  </a:lnTo>
                  <a:lnTo>
                    <a:pt x="72230" y="181126"/>
                  </a:lnTo>
                  <a:lnTo>
                    <a:pt x="59803" y="184974"/>
                  </a:lnTo>
                  <a:lnTo>
                    <a:pt x="4143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75762" y="231626"/>
            <a:ext cx="3378042" cy="557943"/>
            <a:chOff x="2275762" y="231626"/>
            <a:chExt cx="3378042" cy="557943"/>
          </a:xfrm>
        </p:grpSpPr>
        <p:sp>
          <p:nvSpPr>
            <p:cNvPr id="14" name="Freeform 13"/>
            <p:cNvSpPr/>
            <p:nvPr/>
          </p:nvSpPr>
          <p:spPr>
            <a:xfrm>
              <a:off x="2275762" y="456487"/>
              <a:ext cx="177378" cy="182341"/>
            </a:xfrm>
            <a:custGeom>
              <a:avLst/>
              <a:gdLst/>
              <a:ahLst/>
              <a:cxnLst/>
              <a:rect l="0" t="0" r="0" b="0"/>
              <a:pathLst>
                <a:path w="177378" h="182341">
                  <a:moveTo>
                    <a:pt x="93149" y="90994"/>
                  </a:moveTo>
                  <a:lnTo>
                    <a:pt x="90216" y="79259"/>
                  </a:lnTo>
                  <a:lnTo>
                    <a:pt x="87433" y="68130"/>
                  </a:lnTo>
                  <a:lnTo>
                    <a:pt x="84529" y="56541"/>
                  </a:lnTo>
                  <a:lnTo>
                    <a:pt x="81316" y="44726"/>
                  </a:lnTo>
                  <a:lnTo>
                    <a:pt x="77503" y="33362"/>
                  </a:lnTo>
                  <a:lnTo>
                    <a:pt x="72981" y="22826"/>
                  </a:lnTo>
                  <a:lnTo>
                    <a:pt x="67645" y="13644"/>
                  </a:lnTo>
                  <a:lnTo>
                    <a:pt x="61309" y="6617"/>
                  </a:lnTo>
                  <a:lnTo>
                    <a:pt x="53980" y="1987"/>
                  </a:lnTo>
                  <a:lnTo>
                    <a:pt x="46127" y="0"/>
                  </a:lnTo>
                  <a:lnTo>
                    <a:pt x="38550" y="1153"/>
                  </a:lnTo>
                  <a:lnTo>
                    <a:pt x="31682" y="5406"/>
                  </a:lnTo>
                  <a:lnTo>
                    <a:pt x="25598" y="12140"/>
                  </a:lnTo>
                  <a:lnTo>
                    <a:pt x="20204" y="20469"/>
                  </a:lnTo>
                  <a:lnTo>
                    <a:pt x="15360" y="29733"/>
                  </a:lnTo>
                  <a:lnTo>
                    <a:pt x="11088" y="39694"/>
                  </a:lnTo>
                  <a:lnTo>
                    <a:pt x="7584" y="50430"/>
                  </a:lnTo>
                  <a:lnTo>
                    <a:pt x="4889" y="61944"/>
                  </a:lnTo>
                  <a:lnTo>
                    <a:pt x="2907" y="74133"/>
                  </a:lnTo>
                  <a:lnTo>
                    <a:pt x="1493" y="86855"/>
                  </a:lnTo>
                  <a:lnTo>
                    <a:pt x="509" y="99969"/>
                  </a:lnTo>
                  <a:lnTo>
                    <a:pt x="0" y="113201"/>
                  </a:lnTo>
                  <a:lnTo>
                    <a:pt x="183" y="126158"/>
                  </a:lnTo>
                  <a:lnTo>
                    <a:pt x="1129" y="138640"/>
                  </a:lnTo>
                  <a:lnTo>
                    <a:pt x="3087" y="150309"/>
                  </a:lnTo>
                  <a:lnTo>
                    <a:pt x="6537" y="160621"/>
                  </a:lnTo>
                  <a:lnTo>
                    <a:pt x="11598" y="169393"/>
                  </a:lnTo>
                  <a:lnTo>
                    <a:pt x="17930" y="176284"/>
                  </a:lnTo>
                  <a:lnTo>
                    <a:pt x="24936" y="180639"/>
                  </a:lnTo>
                  <a:lnTo>
                    <a:pt x="32200" y="182340"/>
                  </a:lnTo>
                  <a:lnTo>
                    <a:pt x="39515" y="181551"/>
                  </a:lnTo>
                  <a:lnTo>
                    <a:pt x="46799" y="178446"/>
                  </a:lnTo>
                  <a:lnTo>
                    <a:pt x="54023" y="173361"/>
                  </a:lnTo>
                  <a:lnTo>
                    <a:pt x="61025" y="166714"/>
                  </a:lnTo>
                  <a:lnTo>
                    <a:pt x="67509" y="158898"/>
                  </a:lnTo>
                  <a:lnTo>
                    <a:pt x="73349" y="150237"/>
                  </a:lnTo>
                  <a:lnTo>
                    <a:pt x="78424" y="140814"/>
                  </a:lnTo>
                  <a:lnTo>
                    <a:pt x="82536" y="130504"/>
                  </a:lnTo>
                  <a:lnTo>
                    <a:pt x="85685" y="119340"/>
                  </a:lnTo>
                  <a:lnTo>
                    <a:pt x="88524" y="108649"/>
                  </a:lnTo>
                  <a:lnTo>
                    <a:pt x="92077" y="102015"/>
                  </a:lnTo>
                  <a:lnTo>
                    <a:pt x="96203" y="101283"/>
                  </a:lnTo>
                  <a:lnTo>
                    <a:pt x="100166" y="104625"/>
                  </a:lnTo>
                  <a:lnTo>
                    <a:pt x="104040" y="110500"/>
                  </a:lnTo>
                  <a:lnTo>
                    <a:pt x="108239" y="117985"/>
                  </a:lnTo>
                  <a:lnTo>
                    <a:pt x="112984" y="126502"/>
                  </a:lnTo>
                  <a:lnTo>
                    <a:pt x="118450" y="135363"/>
                  </a:lnTo>
                  <a:lnTo>
                    <a:pt x="124864" y="143719"/>
                  </a:lnTo>
                  <a:lnTo>
                    <a:pt x="132240" y="151156"/>
                  </a:lnTo>
                  <a:lnTo>
                    <a:pt x="140182" y="157493"/>
                  </a:lnTo>
                  <a:lnTo>
                    <a:pt x="148869" y="163216"/>
                  </a:lnTo>
                  <a:lnTo>
                    <a:pt x="160179" y="168820"/>
                  </a:lnTo>
                  <a:lnTo>
                    <a:pt x="177377" y="175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05782" y="463253"/>
              <a:ext cx="126343" cy="166411"/>
            </a:xfrm>
            <a:custGeom>
              <a:avLst/>
              <a:gdLst/>
              <a:ahLst/>
              <a:cxnLst/>
              <a:rect l="0" t="0" r="0" b="0"/>
              <a:pathLst>
                <a:path w="126343" h="166411">
                  <a:moveTo>
                    <a:pt x="0" y="52643"/>
                  </a:moveTo>
                  <a:lnTo>
                    <a:pt x="5868" y="64311"/>
                  </a:lnTo>
                  <a:lnTo>
                    <a:pt x="11432" y="74800"/>
                  </a:lnTo>
                  <a:lnTo>
                    <a:pt x="17227" y="85106"/>
                  </a:lnTo>
                  <a:lnTo>
                    <a:pt x="23134" y="95580"/>
                  </a:lnTo>
                  <a:lnTo>
                    <a:pt x="28816" y="106572"/>
                  </a:lnTo>
                  <a:lnTo>
                    <a:pt x="34095" y="118210"/>
                  </a:lnTo>
                  <a:lnTo>
                    <a:pt x="39119" y="130291"/>
                  </a:lnTo>
                  <a:lnTo>
                    <a:pt x="44253" y="142398"/>
                  </a:lnTo>
                  <a:lnTo>
                    <a:pt x="49648" y="154212"/>
                  </a:lnTo>
                  <a:lnTo>
                    <a:pt x="53242" y="163254"/>
                  </a:lnTo>
                  <a:lnTo>
                    <a:pt x="53119" y="166410"/>
                  </a:lnTo>
                  <a:lnTo>
                    <a:pt x="51100" y="164542"/>
                  </a:lnTo>
                  <a:lnTo>
                    <a:pt x="48303" y="159361"/>
                  </a:lnTo>
                  <a:lnTo>
                    <a:pt x="45158" y="152140"/>
                  </a:lnTo>
                  <a:lnTo>
                    <a:pt x="41846" y="143679"/>
                  </a:lnTo>
                  <a:lnTo>
                    <a:pt x="38445" y="134460"/>
                  </a:lnTo>
                  <a:lnTo>
                    <a:pt x="35003" y="124764"/>
                  </a:lnTo>
                  <a:lnTo>
                    <a:pt x="31703" y="114604"/>
                  </a:lnTo>
                  <a:lnTo>
                    <a:pt x="28865" y="103780"/>
                  </a:lnTo>
                  <a:lnTo>
                    <a:pt x="26626" y="92233"/>
                  </a:lnTo>
                  <a:lnTo>
                    <a:pt x="25124" y="80204"/>
                  </a:lnTo>
                  <a:lnTo>
                    <a:pt x="24564" y="68127"/>
                  </a:lnTo>
                  <a:lnTo>
                    <a:pt x="24977" y="56271"/>
                  </a:lnTo>
                  <a:lnTo>
                    <a:pt x="26559" y="45040"/>
                  </a:lnTo>
                  <a:lnTo>
                    <a:pt x="29748" y="35029"/>
                  </a:lnTo>
                  <a:lnTo>
                    <a:pt x="34641" y="26453"/>
                  </a:lnTo>
                  <a:lnTo>
                    <a:pt x="41198" y="19356"/>
                  </a:lnTo>
                  <a:lnTo>
                    <a:pt x="49419" y="13798"/>
                  </a:lnTo>
                  <a:lnTo>
                    <a:pt x="59125" y="9649"/>
                  </a:lnTo>
                  <a:lnTo>
                    <a:pt x="69808" y="6651"/>
                  </a:lnTo>
                  <a:lnTo>
                    <a:pt x="81983" y="4214"/>
                  </a:lnTo>
                  <a:lnTo>
                    <a:pt x="98949" y="212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84766" y="439186"/>
              <a:ext cx="147400" cy="181996"/>
            </a:xfrm>
            <a:custGeom>
              <a:avLst/>
              <a:gdLst/>
              <a:ahLst/>
              <a:cxnLst/>
              <a:rect l="0" t="0" r="0" b="0"/>
              <a:pathLst>
                <a:path w="147400" h="181996">
                  <a:moveTo>
                    <a:pt x="0" y="66181"/>
                  </a:moveTo>
                  <a:lnTo>
                    <a:pt x="8936" y="69048"/>
                  </a:lnTo>
                  <a:lnTo>
                    <a:pt x="18563" y="71190"/>
                  </a:lnTo>
                  <a:lnTo>
                    <a:pt x="29846" y="72789"/>
                  </a:lnTo>
                  <a:lnTo>
                    <a:pt x="42340" y="73796"/>
                  </a:lnTo>
                  <a:lnTo>
                    <a:pt x="55171" y="73997"/>
                  </a:lnTo>
                  <a:lnTo>
                    <a:pt x="67790" y="73336"/>
                  </a:lnTo>
                  <a:lnTo>
                    <a:pt x="80000" y="71752"/>
                  </a:lnTo>
                  <a:lnTo>
                    <a:pt x="91795" y="69092"/>
                  </a:lnTo>
                  <a:lnTo>
                    <a:pt x="103222" y="65371"/>
                  </a:lnTo>
                  <a:lnTo>
                    <a:pt x="113706" y="60585"/>
                  </a:lnTo>
                  <a:lnTo>
                    <a:pt x="122091" y="54624"/>
                  </a:lnTo>
                  <a:lnTo>
                    <a:pt x="127909" y="47545"/>
                  </a:lnTo>
                  <a:lnTo>
                    <a:pt x="131173" y="39690"/>
                  </a:lnTo>
                  <a:lnTo>
                    <a:pt x="132009" y="31580"/>
                  </a:lnTo>
                  <a:lnTo>
                    <a:pt x="130746" y="23545"/>
                  </a:lnTo>
                  <a:lnTo>
                    <a:pt x="127495" y="16033"/>
                  </a:lnTo>
                  <a:lnTo>
                    <a:pt x="122055" y="9674"/>
                  </a:lnTo>
                  <a:lnTo>
                    <a:pt x="114518" y="4708"/>
                  </a:lnTo>
                  <a:lnTo>
                    <a:pt x="105376" y="1357"/>
                  </a:lnTo>
                  <a:lnTo>
                    <a:pt x="95332" y="0"/>
                  </a:lnTo>
                  <a:lnTo>
                    <a:pt x="84880" y="643"/>
                  </a:lnTo>
                  <a:lnTo>
                    <a:pt x="74441" y="3005"/>
                  </a:lnTo>
                  <a:lnTo>
                    <a:pt x="64438" y="6715"/>
                  </a:lnTo>
                  <a:lnTo>
                    <a:pt x="55053" y="11432"/>
                  </a:lnTo>
                  <a:lnTo>
                    <a:pt x="46430" y="17037"/>
                  </a:lnTo>
                  <a:lnTo>
                    <a:pt x="38776" y="23621"/>
                  </a:lnTo>
                  <a:lnTo>
                    <a:pt x="32111" y="31168"/>
                  </a:lnTo>
                  <a:lnTo>
                    <a:pt x="26463" y="39863"/>
                  </a:lnTo>
                  <a:lnTo>
                    <a:pt x="21960" y="50142"/>
                  </a:lnTo>
                  <a:lnTo>
                    <a:pt x="18566" y="62086"/>
                  </a:lnTo>
                  <a:lnTo>
                    <a:pt x="16439" y="75007"/>
                  </a:lnTo>
                  <a:lnTo>
                    <a:pt x="15984" y="87678"/>
                  </a:lnTo>
                  <a:lnTo>
                    <a:pt x="17272" y="99416"/>
                  </a:lnTo>
                  <a:lnTo>
                    <a:pt x="20086" y="110074"/>
                  </a:lnTo>
                  <a:lnTo>
                    <a:pt x="24108" y="119767"/>
                  </a:lnTo>
                  <a:lnTo>
                    <a:pt x="29034" y="128691"/>
                  </a:lnTo>
                  <a:lnTo>
                    <a:pt x="34610" y="137041"/>
                  </a:lnTo>
                  <a:lnTo>
                    <a:pt x="40644" y="144978"/>
                  </a:lnTo>
                  <a:lnTo>
                    <a:pt x="47003" y="152614"/>
                  </a:lnTo>
                  <a:lnTo>
                    <a:pt x="53917" y="159712"/>
                  </a:lnTo>
                  <a:lnTo>
                    <a:pt x="61929" y="165721"/>
                  </a:lnTo>
                  <a:lnTo>
                    <a:pt x="71246" y="170427"/>
                  </a:lnTo>
                  <a:lnTo>
                    <a:pt x="81735" y="173932"/>
                  </a:lnTo>
                  <a:lnTo>
                    <a:pt x="94436" y="176829"/>
                  </a:lnTo>
                  <a:lnTo>
                    <a:pt x="113822" y="179371"/>
                  </a:lnTo>
                  <a:lnTo>
                    <a:pt x="147399" y="181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62073" y="273740"/>
              <a:ext cx="164933" cy="176374"/>
            </a:xfrm>
            <a:custGeom>
              <a:avLst/>
              <a:gdLst/>
              <a:ahLst/>
              <a:cxnLst/>
              <a:rect l="0" t="0" r="0" b="0"/>
              <a:pathLst>
                <a:path w="164933" h="176374">
                  <a:moveTo>
                    <a:pt x="164932" y="0"/>
                  </a:moveTo>
                  <a:lnTo>
                    <a:pt x="153130" y="0"/>
                  </a:lnTo>
                  <a:lnTo>
                    <a:pt x="141361" y="0"/>
                  </a:lnTo>
                  <a:lnTo>
                    <a:pt x="128470" y="5"/>
                  </a:lnTo>
                  <a:lnTo>
                    <a:pt x="114622" y="178"/>
                  </a:lnTo>
                  <a:lnTo>
                    <a:pt x="100294" y="826"/>
                  </a:lnTo>
                  <a:lnTo>
                    <a:pt x="85829" y="2079"/>
                  </a:lnTo>
                  <a:lnTo>
                    <a:pt x="71552" y="3905"/>
                  </a:lnTo>
                  <a:lnTo>
                    <a:pt x="57825" y="6201"/>
                  </a:lnTo>
                  <a:lnTo>
                    <a:pt x="44793" y="8867"/>
                  </a:lnTo>
                  <a:lnTo>
                    <a:pt x="32739" y="12131"/>
                  </a:lnTo>
                  <a:lnTo>
                    <a:pt x="22162" y="16532"/>
                  </a:lnTo>
                  <a:lnTo>
                    <a:pt x="13209" y="22268"/>
                  </a:lnTo>
                  <a:lnTo>
                    <a:pt x="6195" y="29069"/>
                  </a:lnTo>
                  <a:lnTo>
                    <a:pt x="1757" y="36398"/>
                  </a:lnTo>
                  <a:lnTo>
                    <a:pt x="0" y="43877"/>
                  </a:lnTo>
                  <a:lnTo>
                    <a:pt x="752" y="51169"/>
                  </a:lnTo>
                  <a:lnTo>
                    <a:pt x="3832" y="57904"/>
                  </a:lnTo>
                  <a:lnTo>
                    <a:pt x="8899" y="63948"/>
                  </a:lnTo>
                  <a:lnTo>
                    <a:pt x="15535" y="69343"/>
                  </a:lnTo>
                  <a:lnTo>
                    <a:pt x="23343" y="74208"/>
                  </a:lnTo>
                  <a:lnTo>
                    <a:pt x="31995" y="78670"/>
                  </a:lnTo>
                  <a:lnTo>
                    <a:pt x="41242" y="82839"/>
                  </a:lnTo>
                  <a:lnTo>
                    <a:pt x="50901" y="86800"/>
                  </a:lnTo>
                  <a:lnTo>
                    <a:pt x="60843" y="90617"/>
                  </a:lnTo>
                  <a:lnTo>
                    <a:pt x="70976" y="94334"/>
                  </a:lnTo>
                  <a:lnTo>
                    <a:pt x="81239" y="97983"/>
                  </a:lnTo>
                  <a:lnTo>
                    <a:pt x="91590" y="101586"/>
                  </a:lnTo>
                  <a:lnTo>
                    <a:pt x="102000" y="105159"/>
                  </a:lnTo>
                  <a:lnTo>
                    <a:pt x="112449" y="108710"/>
                  </a:lnTo>
                  <a:lnTo>
                    <a:pt x="122916" y="112257"/>
                  </a:lnTo>
                  <a:lnTo>
                    <a:pt x="133063" y="116131"/>
                  </a:lnTo>
                  <a:lnTo>
                    <a:pt x="142271" y="120950"/>
                  </a:lnTo>
                  <a:lnTo>
                    <a:pt x="150263" y="126969"/>
                  </a:lnTo>
                  <a:lnTo>
                    <a:pt x="156612" y="133963"/>
                  </a:lnTo>
                  <a:lnTo>
                    <a:pt x="160595" y="141421"/>
                  </a:lnTo>
                  <a:lnTo>
                    <a:pt x="162038" y="148982"/>
                  </a:lnTo>
                  <a:lnTo>
                    <a:pt x="160905" y="156159"/>
                  </a:lnTo>
                  <a:lnTo>
                    <a:pt x="157036" y="162285"/>
                  </a:lnTo>
                  <a:lnTo>
                    <a:pt x="150620" y="167101"/>
                  </a:lnTo>
                  <a:lnTo>
                    <a:pt x="142095" y="170688"/>
                  </a:lnTo>
                  <a:lnTo>
                    <a:pt x="131949" y="173269"/>
                  </a:lnTo>
                  <a:lnTo>
                    <a:pt x="120616" y="175078"/>
                  </a:lnTo>
                  <a:lnTo>
                    <a:pt x="108605" y="176161"/>
                  </a:lnTo>
                  <a:lnTo>
                    <a:pt x="96477" y="176373"/>
                  </a:lnTo>
                  <a:lnTo>
                    <a:pt x="84560" y="175709"/>
                  </a:lnTo>
                  <a:lnTo>
                    <a:pt x="73403" y="174443"/>
                  </a:lnTo>
                  <a:lnTo>
                    <a:pt x="62780" y="172926"/>
                  </a:lnTo>
                  <a:lnTo>
                    <a:pt x="51764" y="171025"/>
                  </a:lnTo>
                  <a:lnTo>
                    <a:pt x="3859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74362" y="23162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2867" y="14669"/>
                  </a:lnTo>
                  <a:lnTo>
                    <a:pt x="5009" y="28581"/>
                  </a:lnTo>
                  <a:lnTo>
                    <a:pt x="6617" y="43074"/>
                  </a:lnTo>
                  <a:lnTo>
                    <a:pt x="7970" y="58102"/>
                  </a:lnTo>
                  <a:lnTo>
                    <a:pt x="9467" y="73279"/>
                  </a:lnTo>
                  <a:lnTo>
                    <a:pt x="11313" y="88346"/>
                  </a:lnTo>
                  <a:lnTo>
                    <a:pt x="13380" y="103210"/>
                  </a:lnTo>
                  <a:lnTo>
                    <a:pt x="15313" y="117870"/>
                  </a:lnTo>
                  <a:lnTo>
                    <a:pt x="16909" y="132358"/>
                  </a:lnTo>
                  <a:lnTo>
                    <a:pt x="18132" y="146714"/>
                  </a:lnTo>
                  <a:lnTo>
                    <a:pt x="19028" y="160972"/>
                  </a:lnTo>
                  <a:lnTo>
                    <a:pt x="19666" y="175161"/>
                  </a:lnTo>
                  <a:lnTo>
                    <a:pt x="20110" y="189302"/>
                  </a:lnTo>
                  <a:lnTo>
                    <a:pt x="20416" y="203409"/>
                  </a:lnTo>
                  <a:lnTo>
                    <a:pt x="20625" y="217485"/>
                  </a:lnTo>
                  <a:lnTo>
                    <a:pt x="20767" y="231316"/>
                  </a:lnTo>
                  <a:lnTo>
                    <a:pt x="20879" y="246043"/>
                  </a:lnTo>
                  <a:lnTo>
                    <a:pt x="20970" y="26519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60299" y="273740"/>
              <a:ext cx="191348" cy="331250"/>
            </a:xfrm>
            <a:custGeom>
              <a:avLst/>
              <a:gdLst/>
              <a:ahLst/>
              <a:cxnLst/>
              <a:rect l="0" t="0" r="0" b="0"/>
              <a:pathLst>
                <a:path w="191348" h="331250">
                  <a:moveTo>
                    <a:pt x="56219" y="0"/>
                  </a:moveTo>
                  <a:lnTo>
                    <a:pt x="50418" y="8802"/>
                  </a:lnTo>
                  <a:lnTo>
                    <a:pt x="45494" y="17149"/>
                  </a:lnTo>
                  <a:lnTo>
                    <a:pt x="40991" y="25847"/>
                  </a:lnTo>
                  <a:lnTo>
                    <a:pt x="36771" y="34968"/>
                  </a:lnTo>
                  <a:lnTo>
                    <a:pt x="32757" y="44463"/>
                  </a:lnTo>
                  <a:lnTo>
                    <a:pt x="28891" y="54251"/>
                  </a:lnTo>
                  <a:lnTo>
                    <a:pt x="24966" y="64092"/>
                  </a:lnTo>
                  <a:lnTo>
                    <a:pt x="20642" y="73617"/>
                  </a:lnTo>
                  <a:lnTo>
                    <a:pt x="15765" y="82606"/>
                  </a:lnTo>
                  <a:lnTo>
                    <a:pt x="10325" y="89495"/>
                  </a:lnTo>
                  <a:lnTo>
                    <a:pt x="5072" y="91936"/>
                  </a:lnTo>
                  <a:lnTo>
                    <a:pt x="1428" y="89842"/>
                  </a:lnTo>
                  <a:lnTo>
                    <a:pt x="0" y="84148"/>
                  </a:lnTo>
                  <a:lnTo>
                    <a:pt x="706" y="75847"/>
                  </a:lnTo>
                  <a:lnTo>
                    <a:pt x="3343" y="66050"/>
                  </a:lnTo>
                  <a:lnTo>
                    <a:pt x="7803" y="55942"/>
                  </a:lnTo>
                  <a:lnTo>
                    <a:pt x="13853" y="46189"/>
                  </a:lnTo>
                  <a:lnTo>
                    <a:pt x="21175" y="37166"/>
                  </a:lnTo>
                  <a:lnTo>
                    <a:pt x="29455" y="29167"/>
                  </a:lnTo>
                  <a:lnTo>
                    <a:pt x="38430" y="22242"/>
                  </a:lnTo>
                  <a:lnTo>
                    <a:pt x="47895" y="16742"/>
                  </a:lnTo>
                  <a:lnTo>
                    <a:pt x="57702" y="13393"/>
                  </a:lnTo>
                  <a:lnTo>
                    <a:pt x="67738" y="12407"/>
                  </a:lnTo>
                  <a:lnTo>
                    <a:pt x="77766" y="13863"/>
                  </a:lnTo>
                  <a:lnTo>
                    <a:pt x="87425" y="17955"/>
                  </a:lnTo>
                  <a:lnTo>
                    <a:pt x="96538" y="24527"/>
                  </a:lnTo>
                  <a:lnTo>
                    <a:pt x="104624" y="33329"/>
                  </a:lnTo>
                  <a:lnTo>
                    <a:pt x="110845" y="44194"/>
                  </a:lnTo>
                  <a:lnTo>
                    <a:pt x="114908" y="56822"/>
                  </a:lnTo>
                  <a:lnTo>
                    <a:pt x="116840" y="70518"/>
                  </a:lnTo>
                  <a:lnTo>
                    <a:pt x="116707" y="84316"/>
                  </a:lnTo>
                  <a:lnTo>
                    <a:pt x="114762" y="97659"/>
                  </a:lnTo>
                  <a:lnTo>
                    <a:pt x="111205" y="110225"/>
                  </a:lnTo>
                  <a:lnTo>
                    <a:pt x="106086" y="121746"/>
                  </a:lnTo>
                  <a:lnTo>
                    <a:pt x="99663" y="132159"/>
                  </a:lnTo>
                  <a:lnTo>
                    <a:pt x="95372" y="140254"/>
                  </a:lnTo>
                  <a:lnTo>
                    <a:pt x="97020" y="144772"/>
                  </a:lnTo>
                  <a:lnTo>
                    <a:pt x="102908" y="147183"/>
                  </a:lnTo>
                  <a:lnTo>
                    <a:pt x="111104" y="149285"/>
                  </a:lnTo>
                  <a:lnTo>
                    <a:pt x="120476" y="152024"/>
                  </a:lnTo>
                  <a:lnTo>
                    <a:pt x="130267" y="155673"/>
                  </a:lnTo>
                  <a:lnTo>
                    <a:pt x="139873" y="160187"/>
                  </a:lnTo>
                  <a:lnTo>
                    <a:pt x="149015" y="165413"/>
                  </a:lnTo>
                  <a:lnTo>
                    <a:pt x="157655" y="171343"/>
                  </a:lnTo>
                  <a:lnTo>
                    <a:pt x="165856" y="178137"/>
                  </a:lnTo>
                  <a:lnTo>
                    <a:pt x="173700" y="185817"/>
                  </a:lnTo>
                  <a:lnTo>
                    <a:pt x="180786" y="194429"/>
                  </a:lnTo>
                  <a:lnTo>
                    <a:pt x="186262" y="204118"/>
                  </a:lnTo>
                  <a:lnTo>
                    <a:pt x="189791" y="214862"/>
                  </a:lnTo>
                  <a:lnTo>
                    <a:pt x="191347" y="226501"/>
                  </a:lnTo>
                  <a:lnTo>
                    <a:pt x="190953" y="238838"/>
                  </a:lnTo>
                  <a:lnTo>
                    <a:pt x="188835" y="251682"/>
                  </a:lnTo>
                  <a:lnTo>
                    <a:pt x="185330" y="264560"/>
                  </a:lnTo>
                  <a:lnTo>
                    <a:pt x="180777" y="276746"/>
                  </a:lnTo>
                  <a:lnTo>
                    <a:pt x="175458" y="287896"/>
                  </a:lnTo>
                  <a:lnTo>
                    <a:pt x="169433" y="297857"/>
                  </a:lnTo>
                  <a:lnTo>
                    <a:pt x="162559" y="306483"/>
                  </a:lnTo>
                  <a:lnTo>
                    <a:pt x="154818" y="313836"/>
                  </a:lnTo>
                  <a:lnTo>
                    <a:pt x="146161" y="319963"/>
                  </a:lnTo>
                  <a:lnTo>
                    <a:pt x="136439" y="324796"/>
                  </a:lnTo>
                  <a:lnTo>
                    <a:pt x="125674" y="328413"/>
                  </a:lnTo>
                  <a:lnTo>
                    <a:pt x="114020" y="330692"/>
                  </a:lnTo>
                  <a:lnTo>
                    <a:pt x="101672" y="331249"/>
                  </a:lnTo>
                  <a:lnTo>
                    <a:pt x="88825" y="330039"/>
                  </a:lnTo>
                  <a:lnTo>
                    <a:pt x="76040" y="327601"/>
                  </a:lnTo>
                  <a:lnTo>
                    <a:pt x="62880" y="324647"/>
                  </a:lnTo>
                  <a:lnTo>
                    <a:pt x="47076" y="320916"/>
                  </a:lnTo>
                  <a:lnTo>
                    <a:pt x="2463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07491" y="474408"/>
              <a:ext cx="112652" cy="272587"/>
            </a:xfrm>
            <a:custGeom>
              <a:avLst/>
              <a:gdLst/>
              <a:ahLst/>
              <a:cxnLst/>
              <a:rect l="0" t="0" r="0" b="0"/>
              <a:pathLst>
                <a:path w="112652" h="272587">
                  <a:moveTo>
                    <a:pt x="9110" y="73073"/>
                  </a:moveTo>
                  <a:lnTo>
                    <a:pt x="12043" y="84742"/>
                  </a:lnTo>
                  <a:lnTo>
                    <a:pt x="14825" y="95230"/>
                  </a:lnTo>
                  <a:lnTo>
                    <a:pt x="17725" y="105532"/>
                  </a:lnTo>
                  <a:lnTo>
                    <a:pt x="20766" y="115833"/>
                  </a:lnTo>
                  <a:lnTo>
                    <a:pt x="23931" y="126177"/>
                  </a:lnTo>
                  <a:lnTo>
                    <a:pt x="27190" y="136576"/>
                  </a:lnTo>
                  <a:lnTo>
                    <a:pt x="30355" y="147350"/>
                  </a:lnTo>
                  <a:lnTo>
                    <a:pt x="33098" y="159104"/>
                  </a:lnTo>
                  <a:lnTo>
                    <a:pt x="35278" y="172086"/>
                  </a:lnTo>
                  <a:lnTo>
                    <a:pt x="37080" y="186059"/>
                  </a:lnTo>
                  <a:lnTo>
                    <a:pt x="38904" y="200510"/>
                  </a:lnTo>
                  <a:lnTo>
                    <a:pt x="40977" y="215077"/>
                  </a:lnTo>
                  <a:lnTo>
                    <a:pt x="43032" y="229434"/>
                  </a:lnTo>
                  <a:lnTo>
                    <a:pt x="44425" y="243219"/>
                  </a:lnTo>
                  <a:lnTo>
                    <a:pt x="44821" y="256257"/>
                  </a:lnTo>
                  <a:lnTo>
                    <a:pt x="43471" y="266973"/>
                  </a:lnTo>
                  <a:lnTo>
                    <a:pt x="40287" y="272586"/>
                  </a:lnTo>
                  <a:lnTo>
                    <a:pt x="36716" y="272545"/>
                  </a:lnTo>
                  <a:lnTo>
                    <a:pt x="33205" y="268024"/>
                  </a:lnTo>
                  <a:lnTo>
                    <a:pt x="29760" y="260194"/>
                  </a:lnTo>
                  <a:lnTo>
                    <a:pt x="26338" y="249762"/>
                  </a:lnTo>
                  <a:lnTo>
                    <a:pt x="22910" y="237305"/>
                  </a:lnTo>
                  <a:lnTo>
                    <a:pt x="19467" y="223329"/>
                  </a:lnTo>
                  <a:lnTo>
                    <a:pt x="16009" y="208251"/>
                  </a:lnTo>
                  <a:lnTo>
                    <a:pt x="12541" y="192399"/>
                  </a:lnTo>
                  <a:lnTo>
                    <a:pt x="9231" y="176174"/>
                  </a:lnTo>
                  <a:lnTo>
                    <a:pt x="6387" y="160052"/>
                  </a:lnTo>
                  <a:lnTo>
                    <a:pt x="4144" y="144276"/>
                  </a:lnTo>
                  <a:lnTo>
                    <a:pt x="2468" y="128733"/>
                  </a:lnTo>
                  <a:lnTo>
                    <a:pt x="1261" y="113069"/>
                  </a:lnTo>
                  <a:lnTo>
                    <a:pt x="416" y="97091"/>
                  </a:lnTo>
                  <a:lnTo>
                    <a:pt x="0" y="81087"/>
                  </a:lnTo>
                  <a:lnTo>
                    <a:pt x="245" y="65715"/>
                  </a:lnTo>
                  <a:lnTo>
                    <a:pt x="1238" y="51308"/>
                  </a:lnTo>
                  <a:lnTo>
                    <a:pt x="3397" y="38194"/>
                  </a:lnTo>
                  <a:lnTo>
                    <a:pt x="7513" y="26836"/>
                  </a:lnTo>
                  <a:lnTo>
                    <a:pt x="13840" y="17322"/>
                  </a:lnTo>
                  <a:lnTo>
                    <a:pt x="22006" y="9746"/>
                  </a:lnTo>
                  <a:lnTo>
                    <a:pt x="31314" y="4391"/>
                  </a:lnTo>
                  <a:lnTo>
                    <a:pt x="41233" y="1198"/>
                  </a:lnTo>
                  <a:lnTo>
                    <a:pt x="51297" y="0"/>
                  </a:lnTo>
                  <a:lnTo>
                    <a:pt x="61038" y="700"/>
                  </a:lnTo>
                  <a:lnTo>
                    <a:pt x="70249" y="3064"/>
                  </a:lnTo>
                  <a:lnTo>
                    <a:pt x="78923" y="7090"/>
                  </a:lnTo>
                  <a:lnTo>
                    <a:pt x="87142" y="13064"/>
                  </a:lnTo>
                  <a:lnTo>
                    <a:pt x="94996" y="20967"/>
                  </a:lnTo>
                  <a:lnTo>
                    <a:pt x="102086" y="30358"/>
                  </a:lnTo>
                  <a:lnTo>
                    <a:pt x="107565" y="40570"/>
                  </a:lnTo>
                  <a:lnTo>
                    <a:pt x="111095" y="51135"/>
                  </a:lnTo>
                  <a:lnTo>
                    <a:pt x="112651" y="61650"/>
                  </a:lnTo>
                  <a:lnTo>
                    <a:pt x="112258" y="71704"/>
                  </a:lnTo>
                  <a:lnTo>
                    <a:pt x="110140" y="81128"/>
                  </a:lnTo>
                  <a:lnTo>
                    <a:pt x="106636" y="89947"/>
                  </a:lnTo>
                  <a:lnTo>
                    <a:pt x="102083" y="98264"/>
                  </a:lnTo>
                  <a:lnTo>
                    <a:pt x="96764" y="106197"/>
                  </a:lnTo>
                  <a:lnTo>
                    <a:pt x="90739" y="113850"/>
                  </a:lnTo>
                  <a:lnTo>
                    <a:pt x="83864" y="121303"/>
                  </a:lnTo>
                  <a:lnTo>
                    <a:pt x="76142" y="128608"/>
                  </a:lnTo>
                  <a:lnTo>
                    <a:pt x="68144" y="135506"/>
                  </a:lnTo>
                  <a:lnTo>
                    <a:pt x="60150" y="142113"/>
                  </a:lnTo>
                  <a:lnTo>
                    <a:pt x="51456" y="149009"/>
                  </a:lnTo>
                  <a:lnTo>
                    <a:pt x="40695" y="157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11357" y="472505"/>
              <a:ext cx="168457" cy="138148"/>
            </a:xfrm>
            <a:custGeom>
              <a:avLst/>
              <a:gdLst/>
              <a:ahLst/>
              <a:cxnLst/>
              <a:rect l="0" t="0" r="0" b="0"/>
              <a:pathLst>
                <a:path w="168457" h="138148">
                  <a:moveTo>
                    <a:pt x="0" y="96033"/>
                  </a:moveTo>
                  <a:lnTo>
                    <a:pt x="11736" y="93167"/>
                  </a:lnTo>
                  <a:lnTo>
                    <a:pt x="22864" y="91025"/>
                  </a:lnTo>
                  <a:lnTo>
                    <a:pt x="34458" y="89412"/>
                  </a:lnTo>
                  <a:lnTo>
                    <a:pt x="46446" y="87886"/>
                  </a:lnTo>
                  <a:lnTo>
                    <a:pt x="58458" y="85741"/>
                  </a:lnTo>
                  <a:lnTo>
                    <a:pt x="70261" y="82642"/>
                  </a:lnTo>
                  <a:lnTo>
                    <a:pt x="81788" y="78749"/>
                  </a:lnTo>
                  <a:lnTo>
                    <a:pt x="93056" y="74520"/>
                  </a:lnTo>
                  <a:lnTo>
                    <a:pt x="104106" y="70259"/>
                  </a:lnTo>
                  <a:lnTo>
                    <a:pt x="114661" y="65771"/>
                  </a:lnTo>
                  <a:lnTo>
                    <a:pt x="124150" y="60474"/>
                  </a:lnTo>
                  <a:lnTo>
                    <a:pt x="132338" y="54096"/>
                  </a:lnTo>
                  <a:lnTo>
                    <a:pt x="138990" y="46677"/>
                  </a:lnTo>
                  <a:lnTo>
                    <a:pt x="143710" y="38394"/>
                  </a:lnTo>
                  <a:lnTo>
                    <a:pt x="146461" y="29461"/>
                  </a:lnTo>
                  <a:lnTo>
                    <a:pt x="147019" y="20549"/>
                  </a:lnTo>
                  <a:lnTo>
                    <a:pt x="144825" y="12717"/>
                  </a:lnTo>
                  <a:lnTo>
                    <a:pt x="139834" y="6469"/>
                  </a:lnTo>
                  <a:lnTo>
                    <a:pt x="132587" y="2109"/>
                  </a:lnTo>
                  <a:lnTo>
                    <a:pt x="123904" y="0"/>
                  </a:lnTo>
                  <a:lnTo>
                    <a:pt x="114414" y="108"/>
                  </a:lnTo>
                  <a:lnTo>
                    <a:pt x="104809" y="2263"/>
                  </a:lnTo>
                  <a:lnTo>
                    <a:pt x="95908" y="6360"/>
                  </a:lnTo>
                  <a:lnTo>
                    <a:pt x="88084" y="12151"/>
                  </a:lnTo>
                  <a:lnTo>
                    <a:pt x="81495" y="19458"/>
                  </a:lnTo>
                  <a:lnTo>
                    <a:pt x="76278" y="28257"/>
                  </a:lnTo>
                  <a:lnTo>
                    <a:pt x="72363" y="38391"/>
                  </a:lnTo>
                  <a:lnTo>
                    <a:pt x="69696" y="49448"/>
                  </a:lnTo>
                  <a:lnTo>
                    <a:pt x="68339" y="60862"/>
                  </a:lnTo>
                  <a:lnTo>
                    <a:pt x="68204" y="72273"/>
                  </a:lnTo>
                  <a:lnTo>
                    <a:pt x="69246" y="83374"/>
                  </a:lnTo>
                  <a:lnTo>
                    <a:pt x="71540" y="93829"/>
                  </a:lnTo>
                  <a:lnTo>
                    <a:pt x="75017" y="103517"/>
                  </a:lnTo>
                  <a:lnTo>
                    <a:pt x="79810" y="112175"/>
                  </a:lnTo>
                  <a:lnTo>
                    <a:pt x="86308" y="119320"/>
                  </a:lnTo>
                  <a:lnTo>
                    <a:pt x="94566" y="124830"/>
                  </a:lnTo>
                  <a:lnTo>
                    <a:pt x="104322" y="128896"/>
                  </a:lnTo>
                  <a:lnTo>
                    <a:pt x="116444" y="132240"/>
                  </a:lnTo>
                  <a:lnTo>
                    <a:pt x="135349" y="135156"/>
                  </a:lnTo>
                  <a:lnTo>
                    <a:pt x="168456" y="138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42984" y="463253"/>
              <a:ext cx="115815" cy="133847"/>
            </a:xfrm>
            <a:custGeom>
              <a:avLst/>
              <a:gdLst/>
              <a:ahLst/>
              <a:cxnLst/>
              <a:rect l="0" t="0" r="0" b="0"/>
              <a:pathLst>
                <a:path w="115815" h="133847">
                  <a:moveTo>
                    <a:pt x="0" y="94757"/>
                  </a:moveTo>
                  <a:lnTo>
                    <a:pt x="2934" y="103625"/>
                  </a:lnTo>
                  <a:lnTo>
                    <a:pt x="5716" y="112612"/>
                  </a:lnTo>
                  <a:lnTo>
                    <a:pt x="8590" y="122535"/>
                  </a:lnTo>
                  <a:lnTo>
                    <a:pt x="10679" y="130813"/>
                  </a:lnTo>
                  <a:lnTo>
                    <a:pt x="10931" y="133846"/>
                  </a:lnTo>
                  <a:lnTo>
                    <a:pt x="9799" y="132099"/>
                  </a:lnTo>
                  <a:lnTo>
                    <a:pt x="7961" y="126931"/>
                  </a:lnTo>
                  <a:lnTo>
                    <a:pt x="6057" y="119236"/>
                  </a:lnTo>
                  <a:lnTo>
                    <a:pt x="4427" y="109667"/>
                  </a:lnTo>
                  <a:lnTo>
                    <a:pt x="3490" y="98901"/>
                  </a:lnTo>
                  <a:lnTo>
                    <a:pt x="3835" y="87638"/>
                  </a:lnTo>
                  <a:lnTo>
                    <a:pt x="5665" y="76307"/>
                  </a:lnTo>
                  <a:lnTo>
                    <a:pt x="9011" y="65248"/>
                  </a:lnTo>
                  <a:lnTo>
                    <a:pt x="13922" y="54816"/>
                  </a:lnTo>
                  <a:lnTo>
                    <a:pt x="20261" y="45136"/>
                  </a:lnTo>
                  <a:lnTo>
                    <a:pt x="27770" y="36313"/>
                  </a:lnTo>
                  <a:lnTo>
                    <a:pt x="36172" y="28524"/>
                  </a:lnTo>
                  <a:lnTo>
                    <a:pt x="45226" y="21768"/>
                  </a:lnTo>
                  <a:lnTo>
                    <a:pt x="54866" y="16042"/>
                  </a:lnTo>
                  <a:lnTo>
                    <a:pt x="66447" y="10872"/>
                  </a:lnTo>
                  <a:lnTo>
                    <a:pt x="84335" y="580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36054" y="441956"/>
              <a:ext cx="126061" cy="347613"/>
            </a:xfrm>
            <a:custGeom>
              <a:avLst/>
              <a:gdLst/>
              <a:ahLst/>
              <a:cxnLst/>
              <a:rect l="0" t="0" r="0" b="0"/>
              <a:pathLst>
                <a:path w="126061" h="347613">
                  <a:moveTo>
                    <a:pt x="7013" y="73940"/>
                  </a:moveTo>
                  <a:lnTo>
                    <a:pt x="9947" y="82808"/>
                  </a:lnTo>
                  <a:lnTo>
                    <a:pt x="12729" y="91795"/>
                  </a:lnTo>
                  <a:lnTo>
                    <a:pt x="15629" y="101790"/>
                  </a:lnTo>
                  <a:lnTo>
                    <a:pt x="18669" y="112771"/>
                  </a:lnTo>
                  <a:lnTo>
                    <a:pt x="21834" y="124583"/>
                  </a:lnTo>
                  <a:lnTo>
                    <a:pt x="25094" y="137041"/>
                  </a:lnTo>
                  <a:lnTo>
                    <a:pt x="28259" y="149979"/>
                  </a:lnTo>
                  <a:lnTo>
                    <a:pt x="31002" y="163260"/>
                  </a:lnTo>
                  <a:lnTo>
                    <a:pt x="33182" y="176777"/>
                  </a:lnTo>
                  <a:lnTo>
                    <a:pt x="34984" y="190292"/>
                  </a:lnTo>
                  <a:lnTo>
                    <a:pt x="36808" y="203446"/>
                  </a:lnTo>
                  <a:lnTo>
                    <a:pt x="38885" y="216076"/>
                  </a:lnTo>
                  <a:lnTo>
                    <a:pt x="41112" y="228355"/>
                  </a:lnTo>
                  <a:lnTo>
                    <a:pt x="43154" y="240674"/>
                  </a:lnTo>
                  <a:lnTo>
                    <a:pt x="44829" y="253261"/>
                  </a:lnTo>
                  <a:lnTo>
                    <a:pt x="46276" y="266175"/>
                  </a:lnTo>
                  <a:lnTo>
                    <a:pt x="47855" y="279383"/>
                  </a:lnTo>
                  <a:lnTo>
                    <a:pt x="49763" y="292829"/>
                  </a:lnTo>
                  <a:lnTo>
                    <a:pt x="51876" y="306453"/>
                  </a:lnTo>
                  <a:lnTo>
                    <a:pt x="53841" y="320205"/>
                  </a:lnTo>
                  <a:lnTo>
                    <a:pt x="55430" y="333953"/>
                  </a:lnTo>
                  <a:lnTo>
                    <a:pt x="55575" y="344379"/>
                  </a:lnTo>
                  <a:lnTo>
                    <a:pt x="53626" y="347612"/>
                  </a:lnTo>
                  <a:lnTo>
                    <a:pt x="50874" y="345350"/>
                  </a:lnTo>
                  <a:lnTo>
                    <a:pt x="47864" y="339406"/>
                  </a:lnTo>
                  <a:lnTo>
                    <a:pt x="44722" y="330548"/>
                  </a:lnTo>
                  <a:lnTo>
                    <a:pt x="41482" y="319327"/>
                  </a:lnTo>
                  <a:lnTo>
                    <a:pt x="38166" y="306274"/>
                  </a:lnTo>
                  <a:lnTo>
                    <a:pt x="34793" y="291863"/>
                  </a:lnTo>
                  <a:lnTo>
                    <a:pt x="31378" y="276476"/>
                  </a:lnTo>
                  <a:lnTo>
                    <a:pt x="27934" y="260403"/>
                  </a:lnTo>
                  <a:lnTo>
                    <a:pt x="24469" y="243856"/>
                  </a:lnTo>
                  <a:lnTo>
                    <a:pt x="20990" y="226983"/>
                  </a:lnTo>
                  <a:lnTo>
                    <a:pt x="17500" y="209890"/>
                  </a:lnTo>
                  <a:lnTo>
                    <a:pt x="14004" y="192647"/>
                  </a:lnTo>
                  <a:lnTo>
                    <a:pt x="10508" y="175309"/>
                  </a:lnTo>
                  <a:lnTo>
                    <a:pt x="7178" y="158071"/>
                  </a:lnTo>
                  <a:lnTo>
                    <a:pt x="4321" y="141263"/>
                  </a:lnTo>
                  <a:lnTo>
                    <a:pt x="2072" y="125029"/>
                  </a:lnTo>
                  <a:lnTo>
                    <a:pt x="563" y="109348"/>
                  </a:lnTo>
                  <a:lnTo>
                    <a:pt x="0" y="94124"/>
                  </a:lnTo>
                  <a:lnTo>
                    <a:pt x="400" y="79256"/>
                  </a:lnTo>
                  <a:lnTo>
                    <a:pt x="1634" y="64811"/>
                  </a:lnTo>
                  <a:lnTo>
                    <a:pt x="3526" y="51025"/>
                  </a:lnTo>
                  <a:lnTo>
                    <a:pt x="5921" y="37984"/>
                  </a:lnTo>
                  <a:lnTo>
                    <a:pt x="9172" y="26107"/>
                  </a:lnTo>
                  <a:lnTo>
                    <a:pt x="14096" y="16187"/>
                  </a:lnTo>
                  <a:lnTo>
                    <a:pt x="21001" y="8492"/>
                  </a:lnTo>
                  <a:lnTo>
                    <a:pt x="29571" y="3139"/>
                  </a:lnTo>
                  <a:lnTo>
                    <a:pt x="39159" y="354"/>
                  </a:lnTo>
                  <a:lnTo>
                    <a:pt x="49268" y="0"/>
                  </a:lnTo>
                  <a:lnTo>
                    <a:pt x="59462" y="1675"/>
                  </a:lnTo>
                  <a:lnTo>
                    <a:pt x="69290" y="4916"/>
                  </a:lnTo>
                  <a:lnTo>
                    <a:pt x="78560" y="9315"/>
                  </a:lnTo>
                  <a:lnTo>
                    <a:pt x="87274" y="14704"/>
                  </a:lnTo>
                  <a:lnTo>
                    <a:pt x="95520" y="21144"/>
                  </a:lnTo>
                  <a:lnTo>
                    <a:pt x="103397" y="28594"/>
                  </a:lnTo>
                  <a:lnTo>
                    <a:pt x="110671" y="37224"/>
                  </a:lnTo>
                  <a:lnTo>
                    <a:pt x="116806" y="47460"/>
                  </a:lnTo>
                  <a:lnTo>
                    <a:pt x="121591" y="59379"/>
                  </a:lnTo>
                  <a:lnTo>
                    <a:pt x="124803" y="72453"/>
                  </a:lnTo>
                  <a:lnTo>
                    <a:pt x="126060" y="85760"/>
                  </a:lnTo>
                  <a:lnTo>
                    <a:pt x="125347" y="98743"/>
                  </a:lnTo>
                  <a:lnTo>
                    <a:pt x="122936" y="111220"/>
                  </a:lnTo>
                  <a:lnTo>
                    <a:pt x="119192" y="123205"/>
                  </a:lnTo>
                  <a:lnTo>
                    <a:pt x="114452" y="134769"/>
                  </a:lnTo>
                  <a:lnTo>
                    <a:pt x="108724" y="145556"/>
                  </a:lnTo>
                  <a:lnTo>
                    <a:pt x="100815" y="155823"/>
                  </a:lnTo>
                  <a:lnTo>
                    <a:pt x="86683" y="166475"/>
                  </a:lnTo>
                  <a:lnTo>
                    <a:pt x="59655" y="179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00994" y="421139"/>
              <a:ext cx="252686" cy="195472"/>
            </a:xfrm>
            <a:custGeom>
              <a:avLst/>
              <a:gdLst/>
              <a:ahLst/>
              <a:cxnLst/>
              <a:rect l="0" t="0" r="0" b="0"/>
              <a:pathLst>
                <a:path w="252686" h="195472">
                  <a:moveTo>
                    <a:pt x="0" y="94757"/>
                  </a:moveTo>
                  <a:lnTo>
                    <a:pt x="14536" y="97557"/>
                  </a:lnTo>
                  <a:lnTo>
                    <a:pt x="27166" y="99058"/>
                  </a:lnTo>
                  <a:lnTo>
                    <a:pt x="39071" y="99365"/>
                  </a:lnTo>
                  <a:lnTo>
                    <a:pt x="50553" y="98686"/>
                  </a:lnTo>
                  <a:lnTo>
                    <a:pt x="61745" y="97218"/>
                  </a:lnTo>
                  <a:lnTo>
                    <a:pt x="72723" y="95140"/>
                  </a:lnTo>
                  <a:lnTo>
                    <a:pt x="83220" y="92285"/>
                  </a:lnTo>
                  <a:lnTo>
                    <a:pt x="92666" y="88165"/>
                  </a:lnTo>
                  <a:lnTo>
                    <a:pt x="100823" y="82617"/>
                  </a:lnTo>
                  <a:lnTo>
                    <a:pt x="107452" y="75773"/>
                  </a:lnTo>
                  <a:lnTo>
                    <a:pt x="112156" y="67883"/>
                  </a:lnTo>
                  <a:lnTo>
                    <a:pt x="114905" y="59210"/>
                  </a:lnTo>
                  <a:lnTo>
                    <a:pt x="115803" y="50133"/>
                  </a:lnTo>
                  <a:lnTo>
                    <a:pt x="114901" y="41127"/>
                  </a:lnTo>
                  <a:lnTo>
                    <a:pt x="112404" y="32459"/>
                  </a:lnTo>
                  <a:lnTo>
                    <a:pt x="108460" y="24676"/>
                  </a:lnTo>
                  <a:lnTo>
                    <a:pt x="103073" y="18659"/>
                  </a:lnTo>
                  <a:lnTo>
                    <a:pt x="96382" y="14737"/>
                  </a:lnTo>
                  <a:lnTo>
                    <a:pt x="88789" y="13070"/>
                  </a:lnTo>
                  <a:lnTo>
                    <a:pt x="80855" y="13914"/>
                  </a:lnTo>
                  <a:lnTo>
                    <a:pt x="72934" y="17153"/>
                  </a:lnTo>
                  <a:lnTo>
                    <a:pt x="65329" y="22563"/>
                  </a:lnTo>
                  <a:lnTo>
                    <a:pt x="58375" y="29998"/>
                  </a:lnTo>
                  <a:lnTo>
                    <a:pt x="52186" y="39178"/>
                  </a:lnTo>
                  <a:lnTo>
                    <a:pt x="46861" y="49745"/>
                  </a:lnTo>
                  <a:lnTo>
                    <a:pt x="42575" y="61353"/>
                  </a:lnTo>
                  <a:lnTo>
                    <a:pt x="39323" y="73709"/>
                  </a:lnTo>
                  <a:lnTo>
                    <a:pt x="37121" y="86427"/>
                  </a:lnTo>
                  <a:lnTo>
                    <a:pt x="36083" y="99039"/>
                  </a:lnTo>
                  <a:lnTo>
                    <a:pt x="36166" y="111293"/>
                  </a:lnTo>
                  <a:lnTo>
                    <a:pt x="37357" y="122978"/>
                  </a:lnTo>
                  <a:lnTo>
                    <a:pt x="39750" y="133834"/>
                  </a:lnTo>
                  <a:lnTo>
                    <a:pt x="43291" y="143799"/>
                  </a:lnTo>
                  <a:lnTo>
                    <a:pt x="47956" y="152813"/>
                  </a:lnTo>
                  <a:lnTo>
                    <a:pt x="53836" y="160731"/>
                  </a:lnTo>
                  <a:lnTo>
                    <a:pt x="60865" y="167569"/>
                  </a:lnTo>
                  <a:lnTo>
                    <a:pt x="68856" y="173162"/>
                  </a:lnTo>
                  <a:lnTo>
                    <a:pt x="77591" y="177097"/>
                  </a:lnTo>
                  <a:lnTo>
                    <a:pt x="86867" y="179295"/>
                  </a:lnTo>
                  <a:lnTo>
                    <a:pt x="96366" y="179805"/>
                  </a:lnTo>
                  <a:lnTo>
                    <a:pt x="105663" y="178635"/>
                  </a:lnTo>
                  <a:lnTo>
                    <a:pt x="114543" y="175956"/>
                  </a:lnTo>
                  <a:lnTo>
                    <a:pt x="122979" y="171887"/>
                  </a:lnTo>
                  <a:lnTo>
                    <a:pt x="131033" y="166415"/>
                  </a:lnTo>
                  <a:lnTo>
                    <a:pt x="138785" y="159668"/>
                  </a:lnTo>
                  <a:lnTo>
                    <a:pt x="146315" y="152037"/>
                  </a:lnTo>
                  <a:lnTo>
                    <a:pt x="153685" y="144078"/>
                  </a:lnTo>
                  <a:lnTo>
                    <a:pt x="160946" y="136192"/>
                  </a:lnTo>
                  <a:lnTo>
                    <a:pt x="168224" y="130527"/>
                  </a:lnTo>
                  <a:lnTo>
                    <a:pt x="174889" y="129961"/>
                  </a:lnTo>
                  <a:lnTo>
                    <a:pt x="179997" y="134018"/>
                  </a:lnTo>
                  <a:lnTo>
                    <a:pt x="183974" y="141020"/>
                  </a:lnTo>
                  <a:lnTo>
                    <a:pt x="187413" y="149666"/>
                  </a:lnTo>
                  <a:lnTo>
                    <a:pt x="190667" y="159187"/>
                  </a:lnTo>
                  <a:lnTo>
                    <a:pt x="193899" y="169171"/>
                  </a:lnTo>
                  <a:lnTo>
                    <a:pt x="197130" y="179373"/>
                  </a:lnTo>
                  <a:lnTo>
                    <a:pt x="199036" y="188692"/>
                  </a:lnTo>
                  <a:lnTo>
                    <a:pt x="198300" y="194582"/>
                  </a:lnTo>
                  <a:lnTo>
                    <a:pt x="195998" y="195471"/>
                  </a:lnTo>
                  <a:lnTo>
                    <a:pt x="192972" y="191946"/>
                  </a:lnTo>
                  <a:lnTo>
                    <a:pt x="189630" y="185295"/>
                  </a:lnTo>
                  <a:lnTo>
                    <a:pt x="186155" y="176804"/>
                  </a:lnTo>
                  <a:lnTo>
                    <a:pt x="182636" y="167315"/>
                  </a:lnTo>
                  <a:lnTo>
                    <a:pt x="179272" y="156979"/>
                  </a:lnTo>
                  <a:lnTo>
                    <a:pt x="176382" y="145432"/>
                  </a:lnTo>
                  <a:lnTo>
                    <a:pt x="174108" y="132551"/>
                  </a:lnTo>
                  <a:lnTo>
                    <a:pt x="172579" y="118793"/>
                  </a:lnTo>
                  <a:lnTo>
                    <a:pt x="172002" y="105010"/>
                  </a:lnTo>
                  <a:lnTo>
                    <a:pt x="172402" y="91703"/>
                  </a:lnTo>
                  <a:lnTo>
                    <a:pt x="173975" y="79174"/>
                  </a:lnTo>
                  <a:lnTo>
                    <a:pt x="177159" y="67685"/>
                  </a:lnTo>
                  <a:lnTo>
                    <a:pt x="182039" y="57258"/>
                  </a:lnTo>
                  <a:lnTo>
                    <a:pt x="188247" y="47748"/>
                  </a:lnTo>
                  <a:lnTo>
                    <a:pt x="195170" y="38958"/>
                  </a:lnTo>
                  <a:lnTo>
                    <a:pt x="202378" y="30714"/>
                  </a:lnTo>
                  <a:lnTo>
                    <a:pt x="209738" y="23165"/>
                  </a:lnTo>
                  <a:lnTo>
                    <a:pt x="218259" y="16041"/>
                  </a:lnTo>
                  <a:lnTo>
                    <a:pt x="230916" y="8714"/>
                  </a:lnTo>
                  <a:lnTo>
                    <a:pt x="2526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27378" y="421139"/>
              <a:ext cx="110189" cy="168457"/>
            </a:xfrm>
            <a:custGeom>
              <a:avLst/>
              <a:gdLst/>
              <a:ahLst/>
              <a:cxnLst/>
              <a:rect l="0" t="0" r="0" b="0"/>
              <a:pathLst>
                <a:path w="110189" h="168457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43" y="8621"/>
                  </a:lnTo>
                  <a:lnTo>
                    <a:pt x="70494" y="11834"/>
                  </a:lnTo>
                  <a:lnTo>
                    <a:pt x="61648" y="15647"/>
                  </a:lnTo>
                  <a:lnTo>
                    <a:pt x="53109" y="20164"/>
                  </a:lnTo>
                  <a:lnTo>
                    <a:pt x="44921" y="25328"/>
                  </a:lnTo>
                  <a:lnTo>
                    <a:pt x="37043" y="31016"/>
                  </a:lnTo>
                  <a:lnTo>
                    <a:pt x="29427" y="37105"/>
                  </a:lnTo>
                  <a:lnTo>
                    <a:pt x="22499" y="43651"/>
                  </a:lnTo>
                  <a:lnTo>
                    <a:pt x="17131" y="50876"/>
                  </a:lnTo>
                  <a:lnTo>
                    <a:pt x="13703" y="58839"/>
                  </a:lnTo>
                  <a:lnTo>
                    <a:pt x="13223" y="67095"/>
                  </a:lnTo>
                  <a:lnTo>
                    <a:pt x="16381" y="74101"/>
                  </a:lnTo>
                  <a:lnTo>
                    <a:pt x="22037" y="78615"/>
                  </a:lnTo>
                  <a:lnTo>
                    <a:pt x="29678" y="81170"/>
                  </a:lnTo>
                  <a:lnTo>
                    <a:pt x="38981" y="82564"/>
                  </a:lnTo>
                  <a:lnTo>
                    <a:pt x="49279" y="83654"/>
                  </a:lnTo>
                  <a:lnTo>
                    <a:pt x="59635" y="85353"/>
                  </a:lnTo>
                  <a:lnTo>
                    <a:pt x="69515" y="88081"/>
                  </a:lnTo>
                  <a:lnTo>
                    <a:pt x="78770" y="91857"/>
                  </a:lnTo>
                  <a:lnTo>
                    <a:pt x="87446" y="96521"/>
                  </a:lnTo>
                  <a:lnTo>
                    <a:pt x="95633" y="101875"/>
                  </a:lnTo>
                  <a:lnTo>
                    <a:pt x="102793" y="107737"/>
                  </a:lnTo>
                  <a:lnTo>
                    <a:pt x="107793" y="113961"/>
                  </a:lnTo>
                  <a:lnTo>
                    <a:pt x="110188" y="120434"/>
                  </a:lnTo>
                  <a:lnTo>
                    <a:pt x="109999" y="126914"/>
                  </a:lnTo>
                  <a:lnTo>
                    <a:pt x="107364" y="133038"/>
                  </a:lnTo>
                  <a:lnTo>
                    <a:pt x="102627" y="138638"/>
                  </a:lnTo>
                  <a:lnTo>
                    <a:pt x="96229" y="143720"/>
                  </a:lnTo>
                  <a:lnTo>
                    <a:pt x="88588" y="148367"/>
                  </a:lnTo>
                  <a:lnTo>
                    <a:pt x="80046" y="152676"/>
                  </a:lnTo>
                  <a:lnTo>
                    <a:pt x="70705" y="156571"/>
                  </a:lnTo>
                  <a:lnTo>
                    <a:pt x="60452" y="159814"/>
                  </a:lnTo>
                  <a:lnTo>
                    <a:pt x="49311" y="162331"/>
                  </a:lnTo>
                  <a:lnTo>
                    <a:pt x="38024" y="164196"/>
                  </a:lnTo>
                  <a:lnTo>
                    <a:pt x="26850" y="165732"/>
                  </a:lnTo>
                  <a:lnTo>
                    <a:pt x="14810" y="16707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82379" y="456752"/>
              <a:ext cx="111205" cy="113798"/>
            </a:xfrm>
            <a:custGeom>
              <a:avLst/>
              <a:gdLst/>
              <a:ahLst/>
              <a:cxnLst/>
              <a:rect l="0" t="0" r="0" b="0"/>
              <a:pathLst>
                <a:path w="111205" h="113798">
                  <a:moveTo>
                    <a:pt x="76626" y="27558"/>
                  </a:moveTo>
                  <a:lnTo>
                    <a:pt x="73491" y="16158"/>
                  </a:lnTo>
                  <a:lnTo>
                    <a:pt x="68788" y="8230"/>
                  </a:lnTo>
                  <a:lnTo>
                    <a:pt x="62004" y="3120"/>
                  </a:lnTo>
                  <a:lnTo>
                    <a:pt x="53557" y="430"/>
                  </a:lnTo>
                  <a:lnTo>
                    <a:pt x="44091" y="0"/>
                  </a:lnTo>
                  <a:lnTo>
                    <a:pt x="34095" y="1539"/>
                  </a:lnTo>
                  <a:lnTo>
                    <a:pt x="24330" y="4977"/>
                  </a:lnTo>
                  <a:lnTo>
                    <a:pt x="15858" y="10540"/>
                  </a:lnTo>
                  <a:lnTo>
                    <a:pt x="9144" y="18165"/>
                  </a:lnTo>
                  <a:lnTo>
                    <a:pt x="4285" y="27535"/>
                  </a:lnTo>
                  <a:lnTo>
                    <a:pt x="1302" y="38264"/>
                  </a:lnTo>
                  <a:lnTo>
                    <a:pt x="0" y="49989"/>
                  </a:lnTo>
                  <a:lnTo>
                    <a:pt x="226" y="62097"/>
                  </a:lnTo>
                  <a:lnTo>
                    <a:pt x="1954" y="73759"/>
                  </a:lnTo>
                  <a:lnTo>
                    <a:pt x="5050" y="84550"/>
                  </a:lnTo>
                  <a:lnTo>
                    <a:pt x="9753" y="94098"/>
                  </a:lnTo>
                  <a:lnTo>
                    <a:pt x="16721" y="101914"/>
                  </a:lnTo>
                  <a:lnTo>
                    <a:pt x="26104" y="107902"/>
                  </a:lnTo>
                  <a:lnTo>
                    <a:pt x="37134" y="111958"/>
                  </a:lnTo>
                  <a:lnTo>
                    <a:pt x="48453" y="113797"/>
                  </a:lnTo>
                  <a:lnTo>
                    <a:pt x="59245" y="113482"/>
                  </a:lnTo>
                  <a:lnTo>
                    <a:pt x="69249" y="111341"/>
                  </a:lnTo>
                  <a:lnTo>
                    <a:pt x="78495" y="107779"/>
                  </a:lnTo>
                  <a:lnTo>
                    <a:pt x="87107" y="103158"/>
                  </a:lnTo>
                  <a:lnTo>
                    <a:pt x="94907" y="97448"/>
                  </a:lnTo>
                  <a:lnTo>
                    <a:pt x="101408" y="90260"/>
                  </a:lnTo>
                  <a:lnTo>
                    <a:pt x="106445" y="81503"/>
                  </a:lnTo>
                  <a:lnTo>
                    <a:pt x="109830" y="71521"/>
                  </a:lnTo>
                  <a:lnTo>
                    <a:pt x="111204" y="60904"/>
                  </a:lnTo>
                  <a:lnTo>
                    <a:pt x="110566" y="50072"/>
                  </a:lnTo>
                  <a:lnTo>
                    <a:pt x="107934" y="39679"/>
                  </a:lnTo>
                  <a:lnTo>
                    <a:pt x="102603" y="29667"/>
                  </a:lnTo>
                  <a:lnTo>
                    <a:pt x="90753" y="19166"/>
                  </a:lnTo>
                  <a:lnTo>
                    <a:pt x="66098" y="6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53761" y="439825"/>
              <a:ext cx="200043" cy="149771"/>
            </a:xfrm>
            <a:custGeom>
              <a:avLst/>
              <a:gdLst/>
              <a:ahLst/>
              <a:cxnLst/>
              <a:rect l="0" t="0" r="0" b="0"/>
              <a:pathLst>
                <a:path w="200043" h="149771">
                  <a:moveTo>
                    <a:pt x="0" y="55014"/>
                  </a:moveTo>
                  <a:lnTo>
                    <a:pt x="3001" y="63748"/>
                  </a:lnTo>
                  <a:lnTo>
                    <a:pt x="6423" y="71455"/>
                  </a:lnTo>
                  <a:lnTo>
                    <a:pt x="10615" y="78861"/>
                  </a:lnTo>
                  <a:lnTo>
                    <a:pt x="15343" y="86295"/>
                  </a:lnTo>
                  <a:lnTo>
                    <a:pt x="20176" y="94122"/>
                  </a:lnTo>
                  <a:lnTo>
                    <a:pt x="24838" y="102428"/>
                  </a:lnTo>
                  <a:lnTo>
                    <a:pt x="28736" y="108606"/>
                  </a:lnTo>
                  <a:lnTo>
                    <a:pt x="31124" y="109122"/>
                  </a:lnTo>
                  <a:lnTo>
                    <a:pt x="32174" y="104429"/>
                  </a:lnTo>
                  <a:lnTo>
                    <a:pt x="32469" y="95822"/>
                  </a:lnTo>
                  <a:lnTo>
                    <a:pt x="32598" y="84745"/>
                  </a:lnTo>
                  <a:lnTo>
                    <a:pt x="33094" y="72661"/>
                  </a:lnTo>
                  <a:lnTo>
                    <a:pt x="34186" y="60443"/>
                  </a:lnTo>
                  <a:lnTo>
                    <a:pt x="36042" y="48617"/>
                  </a:lnTo>
                  <a:lnTo>
                    <a:pt x="38878" y="37587"/>
                  </a:lnTo>
                  <a:lnTo>
                    <a:pt x="42715" y="27469"/>
                  </a:lnTo>
                  <a:lnTo>
                    <a:pt x="47747" y="18501"/>
                  </a:lnTo>
                  <a:lnTo>
                    <a:pt x="54405" y="11139"/>
                  </a:lnTo>
                  <a:lnTo>
                    <a:pt x="62769" y="5487"/>
                  </a:lnTo>
                  <a:lnTo>
                    <a:pt x="72469" y="1671"/>
                  </a:lnTo>
                  <a:lnTo>
                    <a:pt x="82890" y="0"/>
                  </a:lnTo>
                  <a:lnTo>
                    <a:pt x="93594" y="432"/>
                  </a:lnTo>
                  <a:lnTo>
                    <a:pt x="104203" y="2652"/>
                  </a:lnTo>
                  <a:lnTo>
                    <a:pt x="114319" y="6268"/>
                  </a:lnTo>
                  <a:lnTo>
                    <a:pt x="123785" y="10921"/>
                  </a:lnTo>
                  <a:lnTo>
                    <a:pt x="132632" y="16483"/>
                  </a:lnTo>
                  <a:lnTo>
                    <a:pt x="140968" y="23039"/>
                  </a:lnTo>
                  <a:lnTo>
                    <a:pt x="148909" y="30558"/>
                  </a:lnTo>
                  <a:lnTo>
                    <a:pt x="156396" y="38895"/>
                  </a:lnTo>
                  <a:lnTo>
                    <a:pt x="163207" y="47869"/>
                  </a:lnTo>
                  <a:lnTo>
                    <a:pt x="169272" y="57314"/>
                  </a:lnTo>
                  <a:lnTo>
                    <a:pt x="174667" y="67098"/>
                  </a:lnTo>
                  <a:lnTo>
                    <a:pt x="179526" y="77119"/>
                  </a:lnTo>
                  <a:lnTo>
                    <a:pt x="183976" y="87299"/>
                  </a:lnTo>
                  <a:lnTo>
                    <a:pt x="187978" y="97517"/>
                  </a:lnTo>
                  <a:lnTo>
                    <a:pt x="191721" y="108813"/>
                  </a:lnTo>
                  <a:lnTo>
                    <a:pt x="195536" y="124414"/>
                  </a:lnTo>
                  <a:lnTo>
                    <a:pt x="200042" y="1497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033897" y="157927"/>
            <a:ext cx="3631265" cy="744186"/>
            <a:chOff x="6033897" y="157927"/>
            <a:chExt cx="3631265" cy="744186"/>
          </a:xfrm>
        </p:grpSpPr>
        <p:sp>
          <p:nvSpPr>
            <p:cNvPr id="29" name="Freeform 28"/>
            <p:cNvSpPr/>
            <p:nvPr/>
          </p:nvSpPr>
          <p:spPr>
            <a:xfrm>
              <a:off x="6033897" y="444076"/>
              <a:ext cx="137943" cy="458037"/>
            </a:xfrm>
            <a:custGeom>
              <a:avLst/>
              <a:gdLst/>
              <a:ahLst/>
              <a:cxnLst/>
              <a:rect l="0" t="0" r="0" b="0"/>
              <a:pathLst>
                <a:path w="137943" h="458037">
                  <a:moveTo>
                    <a:pt x="41046" y="103405"/>
                  </a:moveTo>
                  <a:lnTo>
                    <a:pt x="38112" y="112274"/>
                  </a:lnTo>
                  <a:lnTo>
                    <a:pt x="35330" y="121261"/>
                  </a:lnTo>
                  <a:lnTo>
                    <a:pt x="32435" y="131265"/>
                  </a:lnTo>
                  <a:lnTo>
                    <a:pt x="29568" y="142591"/>
                  </a:lnTo>
                  <a:lnTo>
                    <a:pt x="27051" y="155699"/>
                  </a:lnTo>
                  <a:lnTo>
                    <a:pt x="25040" y="170660"/>
                  </a:lnTo>
                  <a:lnTo>
                    <a:pt x="23528" y="187076"/>
                  </a:lnTo>
                  <a:lnTo>
                    <a:pt x="22433" y="204301"/>
                  </a:lnTo>
                  <a:lnTo>
                    <a:pt x="21665" y="221873"/>
                  </a:lnTo>
                  <a:lnTo>
                    <a:pt x="21301" y="239227"/>
                  </a:lnTo>
                  <a:lnTo>
                    <a:pt x="21581" y="255644"/>
                  </a:lnTo>
                  <a:lnTo>
                    <a:pt x="22580" y="270838"/>
                  </a:lnTo>
                  <a:lnTo>
                    <a:pt x="24063" y="285193"/>
                  </a:lnTo>
                  <a:lnTo>
                    <a:pt x="25596" y="299527"/>
                  </a:lnTo>
                  <a:lnTo>
                    <a:pt x="26922" y="314323"/>
                  </a:lnTo>
                  <a:lnTo>
                    <a:pt x="27963" y="329553"/>
                  </a:lnTo>
                  <a:lnTo>
                    <a:pt x="28737" y="344865"/>
                  </a:lnTo>
                  <a:lnTo>
                    <a:pt x="29292" y="360023"/>
                  </a:lnTo>
                  <a:lnTo>
                    <a:pt x="29682" y="374948"/>
                  </a:lnTo>
                  <a:lnTo>
                    <a:pt x="29951" y="389649"/>
                  </a:lnTo>
                  <a:lnTo>
                    <a:pt x="30130" y="404160"/>
                  </a:lnTo>
                  <a:lnTo>
                    <a:pt x="30083" y="418360"/>
                  </a:lnTo>
                  <a:lnTo>
                    <a:pt x="29519" y="431982"/>
                  </a:lnTo>
                  <a:lnTo>
                    <a:pt x="28320" y="444859"/>
                  </a:lnTo>
                  <a:lnTo>
                    <a:pt x="26452" y="454660"/>
                  </a:lnTo>
                  <a:lnTo>
                    <a:pt x="24352" y="458036"/>
                  </a:lnTo>
                  <a:lnTo>
                    <a:pt x="22766" y="455239"/>
                  </a:lnTo>
                  <a:lnTo>
                    <a:pt x="21731" y="447774"/>
                  </a:lnTo>
                  <a:lnTo>
                    <a:pt x="20915" y="437035"/>
                  </a:lnTo>
                  <a:lnTo>
                    <a:pt x="19866" y="424062"/>
                  </a:lnTo>
                  <a:lnTo>
                    <a:pt x="18367" y="409579"/>
                  </a:lnTo>
                  <a:lnTo>
                    <a:pt x="16555" y="394082"/>
                  </a:lnTo>
                  <a:lnTo>
                    <a:pt x="14805" y="377905"/>
                  </a:lnTo>
                  <a:lnTo>
                    <a:pt x="13336" y="361268"/>
                  </a:lnTo>
                  <a:lnTo>
                    <a:pt x="12200" y="344159"/>
                  </a:lnTo>
                  <a:lnTo>
                    <a:pt x="11365" y="326371"/>
                  </a:lnTo>
                  <a:lnTo>
                    <a:pt x="10763" y="307856"/>
                  </a:lnTo>
                  <a:lnTo>
                    <a:pt x="10173" y="289183"/>
                  </a:lnTo>
                  <a:lnTo>
                    <a:pt x="9237" y="271405"/>
                  </a:lnTo>
                  <a:lnTo>
                    <a:pt x="7792" y="255037"/>
                  </a:lnTo>
                  <a:lnTo>
                    <a:pt x="6006" y="239929"/>
                  </a:lnTo>
                  <a:lnTo>
                    <a:pt x="4268" y="225554"/>
                  </a:lnTo>
                  <a:lnTo>
                    <a:pt x="2805" y="211507"/>
                  </a:lnTo>
                  <a:lnTo>
                    <a:pt x="1672" y="197408"/>
                  </a:lnTo>
                  <a:lnTo>
                    <a:pt x="837" y="182856"/>
                  </a:lnTo>
                  <a:lnTo>
                    <a:pt x="245" y="167688"/>
                  </a:lnTo>
                  <a:lnTo>
                    <a:pt x="0" y="152091"/>
                  </a:lnTo>
                  <a:lnTo>
                    <a:pt x="361" y="136475"/>
                  </a:lnTo>
                  <a:lnTo>
                    <a:pt x="1418" y="121088"/>
                  </a:lnTo>
                  <a:lnTo>
                    <a:pt x="3110" y="106165"/>
                  </a:lnTo>
                  <a:lnTo>
                    <a:pt x="5316" y="91992"/>
                  </a:lnTo>
                  <a:lnTo>
                    <a:pt x="7916" y="78650"/>
                  </a:lnTo>
                  <a:lnTo>
                    <a:pt x="10966" y="66217"/>
                  </a:lnTo>
                  <a:lnTo>
                    <a:pt x="14692" y="54852"/>
                  </a:lnTo>
                  <a:lnTo>
                    <a:pt x="19166" y="44537"/>
                  </a:lnTo>
                  <a:lnTo>
                    <a:pt x="24475" y="35117"/>
                  </a:lnTo>
                  <a:lnTo>
                    <a:pt x="30796" y="26394"/>
                  </a:lnTo>
                  <a:lnTo>
                    <a:pt x="38125" y="18203"/>
                  </a:lnTo>
                  <a:lnTo>
                    <a:pt x="46318" y="10886"/>
                  </a:lnTo>
                  <a:lnTo>
                    <a:pt x="55188" y="5256"/>
                  </a:lnTo>
                  <a:lnTo>
                    <a:pt x="64556" y="1624"/>
                  </a:lnTo>
                  <a:lnTo>
                    <a:pt x="74116" y="0"/>
                  </a:lnTo>
                  <a:lnTo>
                    <a:pt x="83454" y="348"/>
                  </a:lnTo>
                  <a:lnTo>
                    <a:pt x="92358" y="2440"/>
                  </a:lnTo>
                  <a:lnTo>
                    <a:pt x="100640" y="6098"/>
                  </a:lnTo>
                  <a:lnTo>
                    <a:pt x="108056" y="11285"/>
                  </a:lnTo>
                  <a:lnTo>
                    <a:pt x="114564" y="17844"/>
                  </a:lnTo>
                  <a:lnTo>
                    <a:pt x="120273" y="25515"/>
                  </a:lnTo>
                  <a:lnTo>
                    <a:pt x="125351" y="34034"/>
                  </a:lnTo>
                  <a:lnTo>
                    <a:pt x="129947" y="43175"/>
                  </a:lnTo>
                  <a:lnTo>
                    <a:pt x="133866" y="52923"/>
                  </a:lnTo>
                  <a:lnTo>
                    <a:pt x="136594" y="63451"/>
                  </a:lnTo>
                  <a:lnTo>
                    <a:pt x="137942" y="74790"/>
                  </a:lnTo>
                  <a:lnTo>
                    <a:pt x="137864" y="86675"/>
                  </a:lnTo>
                  <a:lnTo>
                    <a:pt x="136291" y="98654"/>
                  </a:lnTo>
                  <a:lnTo>
                    <a:pt x="133342" y="110447"/>
                  </a:lnTo>
                  <a:lnTo>
                    <a:pt x="129260" y="121807"/>
                  </a:lnTo>
                  <a:lnTo>
                    <a:pt x="124312" y="132435"/>
                  </a:lnTo>
                  <a:lnTo>
                    <a:pt x="118725" y="142244"/>
                  </a:lnTo>
                  <a:lnTo>
                    <a:pt x="112518" y="151153"/>
                  </a:lnTo>
                  <a:lnTo>
                    <a:pt x="105520" y="158998"/>
                  </a:lnTo>
                  <a:lnTo>
                    <a:pt x="97711" y="165792"/>
                  </a:lnTo>
                  <a:lnTo>
                    <a:pt x="89457" y="171543"/>
                  </a:lnTo>
                  <a:lnTo>
                    <a:pt x="80518" y="176732"/>
                  </a:lnTo>
                  <a:lnTo>
                    <a:pt x="68991" y="181816"/>
                  </a:lnTo>
                  <a:lnTo>
                    <a:pt x="51574" y="187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43399" y="231626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67" y="67651"/>
                  </a:lnTo>
                  <a:lnTo>
                    <a:pt x="7865" y="81731"/>
                  </a:lnTo>
                  <a:lnTo>
                    <a:pt x="8675" y="96782"/>
                  </a:lnTo>
                  <a:lnTo>
                    <a:pt x="9260" y="112565"/>
                  </a:lnTo>
                  <a:lnTo>
                    <a:pt x="9838" y="128551"/>
                  </a:lnTo>
                  <a:lnTo>
                    <a:pt x="10766" y="143969"/>
                  </a:lnTo>
                  <a:lnTo>
                    <a:pt x="12206" y="158453"/>
                  </a:lnTo>
                  <a:lnTo>
                    <a:pt x="13989" y="172312"/>
                  </a:lnTo>
                  <a:lnTo>
                    <a:pt x="15725" y="186305"/>
                  </a:lnTo>
                  <a:lnTo>
                    <a:pt x="17187" y="200869"/>
                  </a:lnTo>
                  <a:lnTo>
                    <a:pt x="18319" y="215942"/>
                  </a:lnTo>
                  <a:lnTo>
                    <a:pt x="19153" y="231148"/>
                  </a:lnTo>
                  <a:lnTo>
                    <a:pt x="19749" y="246234"/>
                  </a:lnTo>
                  <a:lnTo>
                    <a:pt x="20166" y="261111"/>
                  </a:lnTo>
                  <a:lnTo>
                    <a:pt x="20453" y="275780"/>
                  </a:lnTo>
                  <a:lnTo>
                    <a:pt x="20650" y="290274"/>
                  </a:lnTo>
                  <a:lnTo>
                    <a:pt x="20783" y="304633"/>
                  </a:lnTo>
                  <a:lnTo>
                    <a:pt x="20873" y="318894"/>
                  </a:lnTo>
                  <a:lnTo>
                    <a:pt x="20934" y="333067"/>
                  </a:lnTo>
                  <a:lnTo>
                    <a:pt x="20975" y="346566"/>
                  </a:lnTo>
                  <a:lnTo>
                    <a:pt x="21006" y="359548"/>
                  </a:lnTo>
                  <a:lnTo>
                    <a:pt x="21032" y="373152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38155" y="431668"/>
              <a:ext cx="111448" cy="186114"/>
            </a:xfrm>
            <a:custGeom>
              <a:avLst/>
              <a:gdLst/>
              <a:ahLst/>
              <a:cxnLst/>
              <a:rect l="0" t="0" r="0" b="0"/>
              <a:pathLst>
                <a:path w="111448" h="186114">
                  <a:moveTo>
                    <a:pt x="0" y="31585"/>
                  </a:moveTo>
                  <a:lnTo>
                    <a:pt x="1" y="43321"/>
                  </a:lnTo>
                  <a:lnTo>
                    <a:pt x="1" y="54449"/>
                  </a:lnTo>
                  <a:lnTo>
                    <a:pt x="1" y="66048"/>
                  </a:lnTo>
                  <a:lnTo>
                    <a:pt x="1" y="78209"/>
                  </a:lnTo>
                  <a:lnTo>
                    <a:pt x="1" y="90869"/>
                  </a:lnTo>
                  <a:lnTo>
                    <a:pt x="5" y="103920"/>
                  </a:lnTo>
                  <a:lnTo>
                    <a:pt x="178" y="117100"/>
                  </a:lnTo>
                  <a:lnTo>
                    <a:pt x="826" y="130016"/>
                  </a:lnTo>
                  <a:lnTo>
                    <a:pt x="2088" y="142469"/>
                  </a:lnTo>
                  <a:lnTo>
                    <a:pt x="4259" y="154117"/>
                  </a:lnTo>
                  <a:lnTo>
                    <a:pt x="7852" y="164414"/>
                  </a:lnTo>
                  <a:lnTo>
                    <a:pt x="13010" y="173176"/>
                  </a:lnTo>
                  <a:lnTo>
                    <a:pt x="19407" y="180060"/>
                  </a:lnTo>
                  <a:lnTo>
                    <a:pt x="26456" y="184411"/>
                  </a:lnTo>
                  <a:lnTo>
                    <a:pt x="33749" y="186113"/>
                  </a:lnTo>
                  <a:lnTo>
                    <a:pt x="41084" y="185494"/>
                  </a:lnTo>
                  <a:lnTo>
                    <a:pt x="48380" y="183036"/>
                  </a:lnTo>
                  <a:lnTo>
                    <a:pt x="55617" y="179195"/>
                  </a:lnTo>
                  <a:lnTo>
                    <a:pt x="62799" y="174027"/>
                  </a:lnTo>
                  <a:lnTo>
                    <a:pt x="69934" y="167211"/>
                  </a:lnTo>
                  <a:lnTo>
                    <a:pt x="77030" y="158707"/>
                  </a:lnTo>
                  <a:lnTo>
                    <a:pt x="83932" y="148897"/>
                  </a:lnTo>
                  <a:lnTo>
                    <a:pt x="90342" y="138396"/>
                  </a:lnTo>
                  <a:lnTo>
                    <a:pt x="96129" y="127623"/>
                  </a:lnTo>
                  <a:lnTo>
                    <a:pt x="101167" y="116628"/>
                  </a:lnTo>
                  <a:lnTo>
                    <a:pt x="105254" y="105188"/>
                  </a:lnTo>
                  <a:lnTo>
                    <a:pt x="108367" y="93201"/>
                  </a:lnTo>
                  <a:lnTo>
                    <a:pt x="110474" y="80863"/>
                  </a:lnTo>
                  <a:lnTo>
                    <a:pt x="111447" y="68573"/>
                  </a:lnTo>
                  <a:lnTo>
                    <a:pt x="111330" y="56572"/>
                  </a:lnTo>
                  <a:lnTo>
                    <a:pt x="110450" y="45174"/>
                  </a:lnTo>
                  <a:lnTo>
                    <a:pt x="109240" y="33626"/>
                  </a:lnTo>
                  <a:lnTo>
                    <a:pt x="107598" y="1980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09760" y="406003"/>
              <a:ext cx="135364" cy="177075"/>
            </a:xfrm>
            <a:custGeom>
              <a:avLst/>
              <a:gdLst/>
              <a:ahLst/>
              <a:cxnLst/>
              <a:rect l="0" t="0" r="0" b="0"/>
              <a:pathLst>
                <a:path w="135364" h="177075">
                  <a:moveTo>
                    <a:pt x="102136" y="4608"/>
                  </a:moveTo>
                  <a:lnTo>
                    <a:pt x="93267" y="1808"/>
                  </a:lnTo>
                  <a:lnTo>
                    <a:pt x="84281" y="306"/>
                  </a:lnTo>
                  <a:lnTo>
                    <a:pt x="74291" y="0"/>
                  </a:lnTo>
                  <a:lnTo>
                    <a:pt x="63482" y="679"/>
                  </a:lnTo>
                  <a:lnTo>
                    <a:pt x="52320" y="2147"/>
                  </a:lnTo>
                  <a:lnTo>
                    <a:pt x="41123" y="4225"/>
                  </a:lnTo>
                  <a:lnTo>
                    <a:pt x="30357" y="7080"/>
                  </a:lnTo>
                  <a:lnTo>
                    <a:pt x="20669" y="11200"/>
                  </a:lnTo>
                  <a:lnTo>
                    <a:pt x="12324" y="16744"/>
                  </a:lnTo>
                  <a:lnTo>
                    <a:pt x="5723" y="23415"/>
                  </a:lnTo>
                  <a:lnTo>
                    <a:pt x="1564" y="30656"/>
                  </a:lnTo>
                  <a:lnTo>
                    <a:pt x="0" y="38076"/>
                  </a:lnTo>
                  <a:lnTo>
                    <a:pt x="1051" y="45328"/>
                  </a:lnTo>
                  <a:lnTo>
                    <a:pt x="4863" y="52037"/>
                  </a:lnTo>
                  <a:lnTo>
                    <a:pt x="11240" y="58058"/>
                  </a:lnTo>
                  <a:lnTo>
                    <a:pt x="19739" y="63268"/>
                  </a:lnTo>
                  <a:lnTo>
                    <a:pt x="29870" y="67477"/>
                  </a:lnTo>
                  <a:lnTo>
                    <a:pt x="41189" y="70690"/>
                  </a:lnTo>
                  <a:lnTo>
                    <a:pt x="53193" y="73376"/>
                  </a:lnTo>
                  <a:lnTo>
                    <a:pt x="65316" y="76334"/>
                  </a:lnTo>
                  <a:lnTo>
                    <a:pt x="77239" y="80000"/>
                  </a:lnTo>
                  <a:lnTo>
                    <a:pt x="88701" y="84448"/>
                  </a:lnTo>
                  <a:lnTo>
                    <a:pt x="99406" y="89585"/>
                  </a:lnTo>
                  <a:lnTo>
                    <a:pt x="109264" y="95275"/>
                  </a:lnTo>
                  <a:lnTo>
                    <a:pt x="118039" y="101706"/>
                  </a:lnTo>
                  <a:lnTo>
                    <a:pt x="125262" y="109380"/>
                  </a:lnTo>
                  <a:lnTo>
                    <a:pt x="130812" y="118457"/>
                  </a:lnTo>
                  <a:lnTo>
                    <a:pt x="134387" y="128484"/>
                  </a:lnTo>
                  <a:lnTo>
                    <a:pt x="135363" y="138599"/>
                  </a:lnTo>
                  <a:lnTo>
                    <a:pt x="133643" y="148280"/>
                  </a:lnTo>
                  <a:lnTo>
                    <a:pt x="129402" y="157048"/>
                  </a:lnTo>
                  <a:lnTo>
                    <a:pt x="122828" y="164326"/>
                  </a:lnTo>
                  <a:lnTo>
                    <a:pt x="114265" y="169949"/>
                  </a:lnTo>
                  <a:lnTo>
                    <a:pt x="104299" y="173927"/>
                  </a:lnTo>
                  <a:lnTo>
                    <a:pt x="93634" y="176246"/>
                  </a:lnTo>
                  <a:lnTo>
                    <a:pt x="82732" y="177074"/>
                  </a:lnTo>
                  <a:lnTo>
                    <a:pt x="71880" y="176849"/>
                  </a:lnTo>
                  <a:lnTo>
                    <a:pt x="60016" y="176160"/>
                  </a:lnTo>
                  <a:lnTo>
                    <a:pt x="43870" y="174951"/>
                  </a:lnTo>
                  <a:lnTo>
                    <a:pt x="17909" y="1730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22507" y="192603"/>
              <a:ext cx="151177" cy="192668"/>
            </a:xfrm>
            <a:custGeom>
              <a:avLst/>
              <a:gdLst/>
              <a:ahLst/>
              <a:cxnLst/>
              <a:rect l="0" t="0" r="0" b="0"/>
              <a:pathLst>
                <a:path w="151177" h="192668">
                  <a:moveTo>
                    <a:pt x="147400" y="7438"/>
                  </a:moveTo>
                  <a:lnTo>
                    <a:pt x="138531" y="4571"/>
                  </a:lnTo>
                  <a:lnTo>
                    <a:pt x="129544" y="2429"/>
                  </a:lnTo>
                  <a:lnTo>
                    <a:pt x="119553" y="835"/>
                  </a:lnTo>
                  <a:lnTo>
                    <a:pt x="108746" y="0"/>
                  </a:lnTo>
                  <a:lnTo>
                    <a:pt x="97583" y="448"/>
                  </a:lnTo>
                  <a:lnTo>
                    <a:pt x="86377" y="2357"/>
                  </a:lnTo>
                  <a:lnTo>
                    <a:pt x="75265" y="5594"/>
                  </a:lnTo>
                  <a:lnTo>
                    <a:pt x="64282" y="9903"/>
                  </a:lnTo>
                  <a:lnTo>
                    <a:pt x="53425" y="15026"/>
                  </a:lnTo>
                  <a:lnTo>
                    <a:pt x="43000" y="20905"/>
                  </a:lnTo>
                  <a:lnTo>
                    <a:pt x="33599" y="27674"/>
                  </a:lnTo>
                  <a:lnTo>
                    <a:pt x="25469" y="35336"/>
                  </a:lnTo>
                  <a:lnTo>
                    <a:pt x="18858" y="43768"/>
                  </a:lnTo>
                  <a:lnTo>
                    <a:pt x="14165" y="52806"/>
                  </a:lnTo>
                  <a:lnTo>
                    <a:pt x="11427" y="62286"/>
                  </a:lnTo>
                  <a:lnTo>
                    <a:pt x="10707" y="71753"/>
                  </a:lnTo>
                  <a:lnTo>
                    <a:pt x="12261" y="80496"/>
                  </a:lnTo>
                  <a:lnTo>
                    <a:pt x="16008" y="88187"/>
                  </a:lnTo>
                  <a:lnTo>
                    <a:pt x="21607" y="94841"/>
                  </a:lnTo>
                  <a:lnTo>
                    <a:pt x="28643" y="100626"/>
                  </a:lnTo>
                  <a:lnTo>
                    <a:pt x="36746" y="105741"/>
                  </a:lnTo>
                  <a:lnTo>
                    <a:pt x="45777" y="110365"/>
                  </a:lnTo>
                  <a:lnTo>
                    <a:pt x="55816" y="114640"/>
                  </a:lnTo>
                  <a:lnTo>
                    <a:pt x="66823" y="118670"/>
                  </a:lnTo>
                  <a:lnTo>
                    <a:pt x="78485" y="122532"/>
                  </a:lnTo>
                  <a:lnTo>
                    <a:pt x="90312" y="126279"/>
                  </a:lnTo>
                  <a:lnTo>
                    <a:pt x="102003" y="129952"/>
                  </a:lnTo>
                  <a:lnTo>
                    <a:pt x="113295" y="133741"/>
                  </a:lnTo>
                  <a:lnTo>
                    <a:pt x="123878" y="137971"/>
                  </a:lnTo>
                  <a:lnTo>
                    <a:pt x="133643" y="142782"/>
                  </a:lnTo>
                  <a:lnTo>
                    <a:pt x="142013" y="148149"/>
                  </a:lnTo>
                  <a:lnTo>
                    <a:pt x="147900" y="153976"/>
                  </a:lnTo>
                  <a:lnTo>
                    <a:pt x="150924" y="160151"/>
                  </a:lnTo>
                  <a:lnTo>
                    <a:pt x="151176" y="166416"/>
                  </a:lnTo>
                  <a:lnTo>
                    <a:pt x="148845" y="172388"/>
                  </a:lnTo>
                  <a:lnTo>
                    <a:pt x="144305" y="177878"/>
                  </a:lnTo>
                  <a:lnTo>
                    <a:pt x="137702" y="182715"/>
                  </a:lnTo>
                  <a:lnTo>
                    <a:pt x="128859" y="186666"/>
                  </a:lnTo>
                  <a:lnTo>
                    <a:pt x="117888" y="189688"/>
                  </a:lnTo>
                  <a:lnTo>
                    <a:pt x="105457" y="191734"/>
                  </a:lnTo>
                  <a:lnTo>
                    <a:pt x="92585" y="192667"/>
                  </a:lnTo>
                  <a:lnTo>
                    <a:pt x="79893" y="192518"/>
                  </a:lnTo>
                  <a:lnTo>
                    <a:pt x="67612" y="191453"/>
                  </a:lnTo>
                  <a:lnTo>
                    <a:pt x="55757" y="189676"/>
                  </a:lnTo>
                  <a:lnTo>
                    <a:pt x="44280" y="187377"/>
                  </a:lnTo>
                  <a:lnTo>
                    <a:pt x="33552" y="184858"/>
                  </a:lnTo>
                  <a:lnTo>
                    <a:pt x="23330" y="182289"/>
                  </a:lnTo>
                  <a:lnTo>
                    <a:pt x="12714" y="179449"/>
                  </a:lnTo>
                  <a:lnTo>
                    <a:pt x="0" y="1758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86082" y="157927"/>
              <a:ext cx="10126" cy="284270"/>
            </a:xfrm>
            <a:custGeom>
              <a:avLst/>
              <a:gdLst/>
              <a:ahLst/>
              <a:cxnLst/>
              <a:rect l="0" t="0" r="0" b="0"/>
              <a:pathLst>
                <a:path w="10126" h="284270">
                  <a:moveTo>
                    <a:pt x="10125" y="0"/>
                  </a:moveTo>
                  <a:lnTo>
                    <a:pt x="7257" y="8868"/>
                  </a:lnTo>
                  <a:lnTo>
                    <a:pt x="5116" y="17855"/>
                  </a:lnTo>
                  <a:lnTo>
                    <a:pt x="3513" y="27851"/>
                  </a:lnTo>
                  <a:lnTo>
                    <a:pt x="2333" y="38831"/>
                  </a:lnTo>
                  <a:lnTo>
                    <a:pt x="1485" y="50643"/>
                  </a:lnTo>
                  <a:lnTo>
                    <a:pt x="887" y="63106"/>
                  </a:lnTo>
                  <a:lnTo>
                    <a:pt x="473" y="76216"/>
                  </a:lnTo>
                  <a:lnTo>
                    <a:pt x="188" y="90145"/>
                  </a:lnTo>
                  <a:lnTo>
                    <a:pt x="0" y="104916"/>
                  </a:lnTo>
                  <a:lnTo>
                    <a:pt x="42" y="120257"/>
                  </a:lnTo>
                  <a:lnTo>
                    <a:pt x="602" y="135707"/>
                  </a:lnTo>
                  <a:lnTo>
                    <a:pt x="1791" y="150989"/>
                  </a:lnTo>
                  <a:lnTo>
                    <a:pt x="3403" y="166013"/>
                  </a:lnTo>
                  <a:lnTo>
                    <a:pt x="5025" y="180788"/>
                  </a:lnTo>
                  <a:lnTo>
                    <a:pt x="6411" y="195352"/>
                  </a:lnTo>
                  <a:lnTo>
                    <a:pt x="7493" y="209726"/>
                  </a:lnTo>
                  <a:lnTo>
                    <a:pt x="8413" y="225630"/>
                  </a:lnTo>
                  <a:lnTo>
                    <a:pt x="9243" y="247814"/>
                  </a:lnTo>
                  <a:lnTo>
                    <a:pt x="1012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20019" y="210569"/>
              <a:ext cx="15496" cy="421141"/>
            </a:xfrm>
            <a:custGeom>
              <a:avLst/>
              <a:gdLst/>
              <a:ahLst/>
              <a:cxnLst/>
              <a:rect l="0" t="0" r="0" b="0"/>
              <a:pathLst>
                <a:path w="15496" h="421141">
                  <a:moveTo>
                    <a:pt x="7815" y="0"/>
                  </a:moveTo>
                  <a:lnTo>
                    <a:pt x="4948" y="14669"/>
                  </a:lnTo>
                  <a:lnTo>
                    <a:pt x="2806" y="28580"/>
                  </a:lnTo>
                  <a:lnTo>
                    <a:pt x="1207" y="43078"/>
                  </a:lnTo>
                  <a:lnTo>
                    <a:pt x="200" y="58280"/>
                  </a:lnTo>
                  <a:lnTo>
                    <a:pt x="0" y="74105"/>
                  </a:lnTo>
                  <a:lnTo>
                    <a:pt x="651" y="90429"/>
                  </a:lnTo>
                  <a:lnTo>
                    <a:pt x="1889" y="107292"/>
                  </a:lnTo>
                  <a:lnTo>
                    <a:pt x="3254" y="124897"/>
                  </a:lnTo>
                  <a:lnTo>
                    <a:pt x="4462" y="143294"/>
                  </a:lnTo>
                  <a:lnTo>
                    <a:pt x="5425" y="162393"/>
                  </a:lnTo>
                  <a:lnTo>
                    <a:pt x="6145" y="182053"/>
                  </a:lnTo>
                  <a:lnTo>
                    <a:pt x="6663" y="202127"/>
                  </a:lnTo>
                  <a:lnTo>
                    <a:pt x="7028" y="222337"/>
                  </a:lnTo>
                  <a:lnTo>
                    <a:pt x="7281" y="242285"/>
                  </a:lnTo>
                  <a:lnTo>
                    <a:pt x="7459" y="261771"/>
                  </a:lnTo>
                  <a:lnTo>
                    <a:pt x="7750" y="280618"/>
                  </a:lnTo>
                  <a:lnTo>
                    <a:pt x="8477" y="298588"/>
                  </a:lnTo>
                  <a:lnTo>
                    <a:pt x="9780" y="315641"/>
                  </a:lnTo>
                  <a:lnTo>
                    <a:pt x="11469" y="331890"/>
                  </a:lnTo>
                  <a:lnTo>
                    <a:pt x="13141" y="347503"/>
                  </a:lnTo>
                  <a:lnTo>
                    <a:pt x="14556" y="362623"/>
                  </a:lnTo>
                  <a:lnTo>
                    <a:pt x="15461" y="376778"/>
                  </a:lnTo>
                  <a:lnTo>
                    <a:pt x="15495" y="390279"/>
                  </a:lnTo>
                  <a:lnTo>
                    <a:pt x="13541" y="404315"/>
                  </a:lnTo>
                  <a:lnTo>
                    <a:pt x="781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66163" y="215679"/>
              <a:ext cx="145983" cy="416031"/>
            </a:xfrm>
            <a:custGeom>
              <a:avLst/>
              <a:gdLst/>
              <a:ahLst/>
              <a:cxnLst/>
              <a:rect l="0" t="0" r="0" b="0"/>
              <a:pathLst>
                <a:path w="145983" h="416031">
                  <a:moveTo>
                    <a:pt x="61754" y="416030"/>
                  </a:moveTo>
                  <a:lnTo>
                    <a:pt x="56021" y="407162"/>
                  </a:lnTo>
                  <a:lnTo>
                    <a:pt x="51736" y="398175"/>
                  </a:lnTo>
                  <a:lnTo>
                    <a:pt x="48527" y="388180"/>
                  </a:lnTo>
                  <a:lnTo>
                    <a:pt x="45993" y="377199"/>
                  </a:lnTo>
                  <a:lnTo>
                    <a:pt x="43647" y="365388"/>
                  </a:lnTo>
                  <a:lnTo>
                    <a:pt x="41198" y="352925"/>
                  </a:lnTo>
                  <a:lnTo>
                    <a:pt x="38543" y="339814"/>
                  </a:lnTo>
                  <a:lnTo>
                    <a:pt x="35678" y="325885"/>
                  </a:lnTo>
                  <a:lnTo>
                    <a:pt x="32636" y="311110"/>
                  </a:lnTo>
                  <a:lnTo>
                    <a:pt x="29456" y="295596"/>
                  </a:lnTo>
                  <a:lnTo>
                    <a:pt x="26175" y="279498"/>
                  </a:lnTo>
                  <a:lnTo>
                    <a:pt x="22823" y="262972"/>
                  </a:lnTo>
                  <a:lnTo>
                    <a:pt x="19420" y="246467"/>
                  </a:lnTo>
                  <a:lnTo>
                    <a:pt x="15983" y="230693"/>
                  </a:lnTo>
                  <a:lnTo>
                    <a:pt x="12526" y="215966"/>
                  </a:lnTo>
                  <a:lnTo>
                    <a:pt x="9223" y="201942"/>
                  </a:lnTo>
                  <a:lnTo>
                    <a:pt x="6384" y="187838"/>
                  </a:lnTo>
                  <a:lnTo>
                    <a:pt x="4141" y="173199"/>
                  </a:lnTo>
                  <a:lnTo>
                    <a:pt x="2467" y="158076"/>
                  </a:lnTo>
                  <a:lnTo>
                    <a:pt x="1262" y="142837"/>
                  </a:lnTo>
                  <a:lnTo>
                    <a:pt x="416" y="127733"/>
                  </a:lnTo>
                  <a:lnTo>
                    <a:pt x="0" y="113013"/>
                  </a:lnTo>
                  <a:lnTo>
                    <a:pt x="246" y="98983"/>
                  </a:lnTo>
                  <a:lnTo>
                    <a:pt x="1230" y="85735"/>
                  </a:lnTo>
                  <a:lnTo>
                    <a:pt x="3043" y="73197"/>
                  </a:lnTo>
                  <a:lnTo>
                    <a:pt x="5864" y="61230"/>
                  </a:lnTo>
                  <a:lnTo>
                    <a:pt x="9692" y="49702"/>
                  </a:lnTo>
                  <a:lnTo>
                    <a:pt x="14553" y="38823"/>
                  </a:lnTo>
                  <a:lnTo>
                    <a:pt x="20565" y="29115"/>
                  </a:lnTo>
                  <a:lnTo>
                    <a:pt x="27688" y="20774"/>
                  </a:lnTo>
                  <a:lnTo>
                    <a:pt x="35911" y="13851"/>
                  </a:lnTo>
                  <a:lnTo>
                    <a:pt x="45332" y="8416"/>
                  </a:lnTo>
                  <a:lnTo>
                    <a:pt x="55890" y="4359"/>
                  </a:lnTo>
                  <a:lnTo>
                    <a:pt x="67233" y="1599"/>
                  </a:lnTo>
                  <a:lnTo>
                    <a:pt x="78837" y="180"/>
                  </a:lnTo>
                  <a:lnTo>
                    <a:pt x="90372" y="0"/>
                  </a:lnTo>
                  <a:lnTo>
                    <a:pt x="101454" y="878"/>
                  </a:lnTo>
                  <a:lnTo>
                    <a:pt x="112754" y="2828"/>
                  </a:lnTo>
                  <a:lnTo>
                    <a:pt x="126377" y="7139"/>
                  </a:lnTo>
                  <a:lnTo>
                    <a:pt x="145982" y="159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91046" y="442196"/>
              <a:ext cx="147401" cy="52644"/>
            </a:xfrm>
            <a:custGeom>
              <a:avLst/>
              <a:gdLst/>
              <a:ahLst/>
              <a:cxnLst/>
              <a:rect l="0" t="0" r="0" b="0"/>
              <a:pathLst>
                <a:path w="147401" h="52644">
                  <a:moveTo>
                    <a:pt x="147400" y="0"/>
                  </a:moveTo>
                  <a:lnTo>
                    <a:pt x="138599" y="5801"/>
                  </a:lnTo>
                  <a:lnTo>
                    <a:pt x="130252" y="10725"/>
                  </a:lnTo>
                  <a:lnTo>
                    <a:pt x="121552" y="15228"/>
                  </a:lnTo>
                  <a:lnTo>
                    <a:pt x="112432" y="19449"/>
                  </a:lnTo>
                  <a:lnTo>
                    <a:pt x="102937" y="23462"/>
                  </a:lnTo>
                  <a:lnTo>
                    <a:pt x="93146" y="27324"/>
                  </a:lnTo>
                  <a:lnTo>
                    <a:pt x="83131" y="31076"/>
                  </a:lnTo>
                  <a:lnTo>
                    <a:pt x="72957" y="34752"/>
                  </a:lnTo>
                  <a:lnTo>
                    <a:pt x="62675" y="38369"/>
                  </a:lnTo>
                  <a:lnTo>
                    <a:pt x="52389" y="41794"/>
                  </a:lnTo>
                  <a:lnTo>
                    <a:pt x="41041" y="45079"/>
                  </a:lnTo>
                  <a:lnTo>
                    <a:pt x="25396" y="4851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01054" y="484310"/>
              <a:ext cx="113267" cy="155020"/>
            </a:xfrm>
            <a:custGeom>
              <a:avLst/>
              <a:gdLst/>
              <a:ahLst/>
              <a:cxnLst/>
              <a:rect l="0" t="0" r="0" b="0"/>
              <a:pathLst>
                <a:path w="113267" h="155020">
                  <a:moveTo>
                    <a:pt x="63734" y="0"/>
                  </a:moveTo>
                  <a:lnTo>
                    <a:pt x="54932" y="3001"/>
                  </a:lnTo>
                  <a:lnTo>
                    <a:pt x="46585" y="6424"/>
                  </a:lnTo>
                  <a:lnTo>
                    <a:pt x="37895" y="10629"/>
                  </a:lnTo>
                  <a:lnTo>
                    <a:pt x="29120" y="15875"/>
                  </a:lnTo>
                  <a:lnTo>
                    <a:pt x="20922" y="22653"/>
                  </a:lnTo>
                  <a:lnTo>
                    <a:pt x="13646" y="31090"/>
                  </a:lnTo>
                  <a:lnTo>
                    <a:pt x="7629" y="41002"/>
                  </a:lnTo>
                  <a:lnTo>
                    <a:pt x="3344" y="52094"/>
                  </a:lnTo>
                  <a:lnTo>
                    <a:pt x="876" y="64065"/>
                  </a:lnTo>
                  <a:lnTo>
                    <a:pt x="0" y="76508"/>
                  </a:lnTo>
                  <a:lnTo>
                    <a:pt x="384" y="88925"/>
                  </a:lnTo>
                  <a:lnTo>
                    <a:pt x="1720" y="101046"/>
                  </a:lnTo>
                  <a:lnTo>
                    <a:pt x="4070" y="112640"/>
                  </a:lnTo>
                  <a:lnTo>
                    <a:pt x="7849" y="123433"/>
                  </a:lnTo>
                  <a:lnTo>
                    <a:pt x="13168" y="133347"/>
                  </a:lnTo>
                  <a:lnTo>
                    <a:pt x="19858" y="141988"/>
                  </a:lnTo>
                  <a:lnTo>
                    <a:pt x="27644" y="148589"/>
                  </a:lnTo>
                  <a:lnTo>
                    <a:pt x="36248" y="152913"/>
                  </a:lnTo>
                  <a:lnTo>
                    <a:pt x="45278" y="155019"/>
                  </a:lnTo>
                  <a:lnTo>
                    <a:pt x="54254" y="155004"/>
                  </a:lnTo>
                  <a:lnTo>
                    <a:pt x="62920" y="153139"/>
                  </a:lnTo>
                  <a:lnTo>
                    <a:pt x="71380" y="149635"/>
                  </a:lnTo>
                  <a:lnTo>
                    <a:pt x="79982" y="144551"/>
                  </a:lnTo>
                  <a:lnTo>
                    <a:pt x="88900" y="138054"/>
                  </a:lnTo>
                  <a:lnTo>
                    <a:pt x="97519" y="130084"/>
                  </a:lnTo>
                  <a:lnTo>
                    <a:pt x="104562" y="120300"/>
                  </a:lnTo>
                  <a:lnTo>
                    <a:pt x="109444" y="108687"/>
                  </a:lnTo>
                  <a:lnTo>
                    <a:pt x="112228" y="95821"/>
                  </a:lnTo>
                  <a:lnTo>
                    <a:pt x="113266" y="82654"/>
                  </a:lnTo>
                  <a:lnTo>
                    <a:pt x="112954" y="69774"/>
                  </a:lnTo>
                  <a:lnTo>
                    <a:pt x="111322" y="57705"/>
                  </a:lnTo>
                  <a:lnTo>
                    <a:pt x="108041" y="47058"/>
                  </a:lnTo>
                  <a:lnTo>
                    <a:pt x="103076" y="38015"/>
                  </a:lnTo>
                  <a:lnTo>
                    <a:pt x="97108" y="30368"/>
                  </a:lnTo>
                  <a:lnTo>
                    <a:pt x="90780" y="22868"/>
                  </a:lnTo>
                  <a:lnTo>
                    <a:pt x="83537" y="13737"/>
                  </a:lnTo>
                  <a:lnTo>
                    <a:pt x="742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64885" y="494839"/>
              <a:ext cx="121002" cy="149582"/>
            </a:xfrm>
            <a:custGeom>
              <a:avLst/>
              <a:gdLst/>
              <a:ahLst/>
              <a:cxnLst/>
              <a:rect l="0" t="0" r="0" b="0"/>
              <a:pathLst>
                <a:path w="121002" h="149582">
                  <a:moveTo>
                    <a:pt x="5188" y="42114"/>
                  </a:moveTo>
                  <a:lnTo>
                    <a:pt x="8121" y="53782"/>
                  </a:lnTo>
                  <a:lnTo>
                    <a:pt x="10903" y="64271"/>
                  </a:lnTo>
                  <a:lnTo>
                    <a:pt x="13803" y="74572"/>
                  </a:lnTo>
                  <a:lnTo>
                    <a:pt x="16844" y="84874"/>
                  </a:lnTo>
                  <a:lnTo>
                    <a:pt x="20009" y="95217"/>
                  </a:lnTo>
                  <a:lnTo>
                    <a:pt x="23272" y="105607"/>
                  </a:lnTo>
                  <a:lnTo>
                    <a:pt x="26610" y="116035"/>
                  </a:lnTo>
                  <a:lnTo>
                    <a:pt x="30002" y="126493"/>
                  </a:lnTo>
                  <a:lnTo>
                    <a:pt x="33392" y="136924"/>
                  </a:lnTo>
                  <a:lnTo>
                    <a:pt x="35435" y="145585"/>
                  </a:lnTo>
                  <a:lnTo>
                    <a:pt x="34645" y="149581"/>
                  </a:lnTo>
                  <a:lnTo>
                    <a:pt x="31776" y="148468"/>
                  </a:lnTo>
                  <a:lnTo>
                    <a:pt x="27551" y="143303"/>
                  </a:lnTo>
                  <a:lnTo>
                    <a:pt x="22587" y="135260"/>
                  </a:lnTo>
                  <a:lnTo>
                    <a:pt x="17481" y="125247"/>
                  </a:lnTo>
                  <a:lnTo>
                    <a:pt x="12570" y="113904"/>
                  </a:lnTo>
                  <a:lnTo>
                    <a:pt x="8119" y="101668"/>
                  </a:lnTo>
                  <a:lnTo>
                    <a:pt x="4427" y="88833"/>
                  </a:lnTo>
                  <a:lnTo>
                    <a:pt x="1586" y="75608"/>
                  </a:lnTo>
                  <a:lnTo>
                    <a:pt x="0" y="62452"/>
                  </a:lnTo>
                  <a:lnTo>
                    <a:pt x="441" y="50068"/>
                  </a:lnTo>
                  <a:lnTo>
                    <a:pt x="3152" y="38784"/>
                  </a:lnTo>
                  <a:lnTo>
                    <a:pt x="8075" y="28902"/>
                  </a:lnTo>
                  <a:lnTo>
                    <a:pt x="15117" y="20860"/>
                  </a:lnTo>
                  <a:lnTo>
                    <a:pt x="24001" y="14711"/>
                  </a:lnTo>
                  <a:lnTo>
                    <a:pt x="34353" y="10208"/>
                  </a:lnTo>
                  <a:lnTo>
                    <a:pt x="45809" y="7004"/>
                  </a:lnTo>
                  <a:lnTo>
                    <a:pt x="58051" y="4767"/>
                  </a:lnTo>
                  <a:lnTo>
                    <a:pt x="70429" y="3223"/>
                  </a:lnTo>
                  <a:lnTo>
                    <a:pt x="83267" y="2002"/>
                  </a:lnTo>
                  <a:lnTo>
                    <a:pt x="98810" y="989"/>
                  </a:lnTo>
                  <a:lnTo>
                    <a:pt x="1210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18855" y="473094"/>
              <a:ext cx="125956" cy="316008"/>
            </a:xfrm>
            <a:custGeom>
              <a:avLst/>
              <a:gdLst/>
              <a:ahLst/>
              <a:cxnLst/>
              <a:rect l="0" t="0" r="0" b="0"/>
              <a:pathLst>
                <a:path w="125956" h="316008">
                  <a:moveTo>
                    <a:pt x="19715" y="105973"/>
                  </a:moveTo>
                  <a:lnTo>
                    <a:pt x="16916" y="114841"/>
                  </a:lnTo>
                  <a:lnTo>
                    <a:pt x="15413" y="123828"/>
                  </a:lnTo>
                  <a:lnTo>
                    <a:pt x="15102" y="133828"/>
                  </a:lnTo>
                  <a:lnTo>
                    <a:pt x="15609" y="144981"/>
                  </a:lnTo>
                  <a:lnTo>
                    <a:pt x="16428" y="157441"/>
                  </a:lnTo>
                  <a:lnTo>
                    <a:pt x="17248" y="171148"/>
                  </a:lnTo>
                  <a:lnTo>
                    <a:pt x="18105" y="185739"/>
                  </a:lnTo>
                  <a:lnTo>
                    <a:pt x="19281" y="200668"/>
                  </a:lnTo>
                  <a:lnTo>
                    <a:pt x="20915" y="215592"/>
                  </a:lnTo>
                  <a:lnTo>
                    <a:pt x="22842" y="230373"/>
                  </a:lnTo>
                  <a:lnTo>
                    <a:pt x="24681" y="244983"/>
                  </a:lnTo>
                  <a:lnTo>
                    <a:pt x="26220" y="259436"/>
                  </a:lnTo>
                  <a:lnTo>
                    <a:pt x="27576" y="273600"/>
                  </a:lnTo>
                  <a:lnTo>
                    <a:pt x="29093" y="287198"/>
                  </a:lnTo>
                  <a:lnTo>
                    <a:pt x="30926" y="300080"/>
                  </a:lnTo>
                  <a:lnTo>
                    <a:pt x="31695" y="310666"/>
                  </a:lnTo>
                  <a:lnTo>
                    <a:pt x="30049" y="316007"/>
                  </a:lnTo>
                  <a:lnTo>
                    <a:pt x="27138" y="315250"/>
                  </a:lnTo>
                  <a:lnTo>
                    <a:pt x="23746" y="309440"/>
                  </a:lnTo>
                  <a:lnTo>
                    <a:pt x="20356" y="299933"/>
                  </a:lnTo>
                  <a:lnTo>
                    <a:pt x="17398" y="287839"/>
                  </a:lnTo>
                  <a:lnTo>
                    <a:pt x="15044" y="273970"/>
                  </a:lnTo>
                  <a:lnTo>
                    <a:pt x="13110" y="258896"/>
                  </a:lnTo>
                  <a:lnTo>
                    <a:pt x="11189" y="243007"/>
                  </a:lnTo>
                  <a:lnTo>
                    <a:pt x="9045" y="226570"/>
                  </a:lnTo>
                  <a:lnTo>
                    <a:pt x="6772" y="209765"/>
                  </a:lnTo>
                  <a:lnTo>
                    <a:pt x="4698" y="192714"/>
                  </a:lnTo>
                  <a:lnTo>
                    <a:pt x="3005" y="175498"/>
                  </a:lnTo>
                  <a:lnTo>
                    <a:pt x="1716" y="158172"/>
                  </a:lnTo>
                  <a:lnTo>
                    <a:pt x="776" y="140772"/>
                  </a:lnTo>
                  <a:lnTo>
                    <a:pt x="117" y="123332"/>
                  </a:lnTo>
                  <a:lnTo>
                    <a:pt x="0" y="106196"/>
                  </a:lnTo>
                  <a:lnTo>
                    <a:pt x="976" y="89989"/>
                  </a:lnTo>
                  <a:lnTo>
                    <a:pt x="3264" y="74982"/>
                  </a:lnTo>
                  <a:lnTo>
                    <a:pt x="6769" y="61278"/>
                  </a:lnTo>
                  <a:lnTo>
                    <a:pt x="11262" y="48985"/>
                  </a:lnTo>
                  <a:lnTo>
                    <a:pt x="16511" y="38016"/>
                  </a:lnTo>
                  <a:lnTo>
                    <a:pt x="22476" y="28309"/>
                  </a:lnTo>
                  <a:lnTo>
                    <a:pt x="29303" y="19919"/>
                  </a:lnTo>
                  <a:lnTo>
                    <a:pt x="37005" y="12761"/>
                  </a:lnTo>
                  <a:lnTo>
                    <a:pt x="45463" y="6951"/>
                  </a:lnTo>
                  <a:lnTo>
                    <a:pt x="54519" y="2870"/>
                  </a:lnTo>
                  <a:lnTo>
                    <a:pt x="64015" y="575"/>
                  </a:lnTo>
                  <a:lnTo>
                    <a:pt x="73662" y="0"/>
                  </a:lnTo>
                  <a:lnTo>
                    <a:pt x="83060" y="1126"/>
                  </a:lnTo>
                  <a:lnTo>
                    <a:pt x="92002" y="3776"/>
                  </a:lnTo>
                  <a:lnTo>
                    <a:pt x="100311" y="7825"/>
                  </a:lnTo>
                  <a:lnTo>
                    <a:pt x="107746" y="13284"/>
                  </a:lnTo>
                  <a:lnTo>
                    <a:pt x="114257" y="20027"/>
                  </a:lnTo>
                  <a:lnTo>
                    <a:pt x="119628" y="27824"/>
                  </a:lnTo>
                  <a:lnTo>
                    <a:pt x="123414" y="36428"/>
                  </a:lnTo>
                  <a:lnTo>
                    <a:pt x="125512" y="45617"/>
                  </a:lnTo>
                  <a:lnTo>
                    <a:pt x="125955" y="55058"/>
                  </a:lnTo>
                  <a:lnTo>
                    <a:pt x="124740" y="64315"/>
                  </a:lnTo>
                  <a:lnTo>
                    <a:pt x="122031" y="73169"/>
                  </a:lnTo>
                  <a:lnTo>
                    <a:pt x="117942" y="81588"/>
                  </a:lnTo>
                  <a:lnTo>
                    <a:pt x="112457" y="89629"/>
                  </a:lnTo>
                  <a:lnTo>
                    <a:pt x="105686" y="97365"/>
                  </a:lnTo>
                  <a:lnTo>
                    <a:pt x="97532" y="104544"/>
                  </a:lnTo>
                  <a:lnTo>
                    <a:pt x="87624" y="110614"/>
                  </a:lnTo>
                  <a:lnTo>
                    <a:pt x="75936" y="115368"/>
                  </a:lnTo>
                  <a:lnTo>
                    <a:pt x="63279" y="119106"/>
                  </a:lnTo>
                  <a:lnTo>
                    <a:pt x="49770" y="122930"/>
                  </a:lnTo>
                  <a:lnTo>
                    <a:pt x="33106" y="128291"/>
                  </a:lnTo>
                  <a:lnTo>
                    <a:pt x="9187" y="137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94304" y="476654"/>
              <a:ext cx="170651" cy="165585"/>
            </a:xfrm>
            <a:custGeom>
              <a:avLst/>
              <a:gdLst/>
              <a:ahLst/>
              <a:cxnLst/>
              <a:rect l="0" t="0" r="0" b="0"/>
              <a:pathLst>
                <a:path w="170651" h="165585">
                  <a:moveTo>
                    <a:pt x="86421" y="102413"/>
                  </a:moveTo>
                  <a:lnTo>
                    <a:pt x="89221" y="90745"/>
                  </a:lnTo>
                  <a:lnTo>
                    <a:pt x="90723" y="80256"/>
                  </a:lnTo>
                  <a:lnTo>
                    <a:pt x="91025" y="69954"/>
                  </a:lnTo>
                  <a:lnTo>
                    <a:pt x="90172" y="59653"/>
                  </a:lnTo>
                  <a:lnTo>
                    <a:pt x="88056" y="49309"/>
                  </a:lnTo>
                  <a:lnTo>
                    <a:pt x="84729" y="38929"/>
                  </a:lnTo>
                  <a:lnTo>
                    <a:pt x="80223" y="28846"/>
                  </a:lnTo>
                  <a:lnTo>
                    <a:pt x="74455" y="19685"/>
                  </a:lnTo>
                  <a:lnTo>
                    <a:pt x="67508" y="11725"/>
                  </a:lnTo>
                  <a:lnTo>
                    <a:pt x="59743" y="5400"/>
                  </a:lnTo>
                  <a:lnTo>
                    <a:pt x="51695" y="1432"/>
                  </a:lnTo>
                  <a:lnTo>
                    <a:pt x="43696" y="0"/>
                  </a:lnTo>
                  <a:lnTo>
                    <a:pt x="36039" y="1140"/>
                  </a:lnTo>
                  <a:lnTo>
                    <a:pt x="29050" y="5014"/>
                  </a:lnTo>
                  <a:lnTo>
                    <a:pt x="22834" y="11433"/>
                  </a:lnTo>
                  <a:lnTo>
                    <a:pt x="17321" y="19960"/>
                  </a:lnTo>
                  <a:lnTo>
                    <a:pt x="12376" y="30108"/>
                  </a:lnTo>
                  <a:lnTo>
                    <a:pt x="7870" y="41441"/>
                  </a:lnTo>
                  <a:lnTo>
                    <a:pt x="4010" y="53453"/>
                  </a:lnTo>
                  <a:lnTo>
                    <a:pt x="1322" y="65581"/>
                  </a:lnTo>
                  <a:lnTo>
                    <a:pt x="0" y="77508"/>
                  </a:lnTo>
                  <a:lnTo>
                    <a:pt x="96" y="88972"/>
                  </a:lnTo>
                  <a:lnTo>
                    <a:pt x="1681" y="99678"/>
                  </a:lnTo>
                  <a:lnTo>
                    <a:pt x="4639" y="109548"/>
                  </a:lnTo>
                  <a:lnTo>
                    <a:pt x="8725" y="118668"/>
                  </a:lnTo>
                  <a:lnTo>
                    <a:pt x="13677" y="127189"/>
                  </a:lnTo>
                  <a:lnTo>
                    <a:pt x="19266" y="135241"/>
                  </a:lnTo>
                  <a:lnTo>
                    <a:pt x="25474" y="142294"/>
                  </a:lnTo>
                  <a:lnTo>
                    <a:pt x="32472" y="147216"/>
                  </a:lnTo>
                  <a:lnTo>
                    <a:pt x="40283" y="149554"/>
                  </a:lnTo>
                  <a:lnTo>
                    <a:pt x="48476" y="149325"/>
                  </a:lnTo>
                  <a:lnTo>
                    <a:pt x="56290" y="146663"/>
                  </a:lnTo>
                  <a:lnTo>
                    <a:pt x="63321" y="141907"/>
                  </a:lnTo>
                  <a:lnTo>
                    <a:pt x="69515" y="135496"/>
                  </a:lnTo>
                  <a:lnTo>
                    <a:pt x="74984" y="127847"/>
                  </a:lnTo>
                  <a:lnTo>
                    <a:pt x="79880" y="119300"/>
                  </a:lnTo>
                  <a:lnTo>
                    <a:pt x="84185" y="109955"/>
                  </a:lnTo>
                  <a:lnTo>
                    <a:pt x="87712" y="99699"/>
                  </a:lnTo>
                  <a:lnTo>
                    <a:pt x="90431" y="88637"/>
                  </a:lnTo>
                  <a:lnTo>
                    <a:pt x="92753" y="80336"/>
                  </a:lnTo>
                  <a:lnTo>
                    <a:pt x="95115" y="78797"/>
                  </a:lnTo>
                  <a:lnTo>
                    <a:pt x="97490" y="82153"/>
                  </a:lnTo>
                  <a:lnTo>
                    <a:pt x="100142" y="88397"/>
                  </a:lnTo>
                  <a:lnTo>
                    <a:pt x="103458" y="96325"/>
                  </a:lnTo>
                  <a:lnTo>
                    <a:pt x="107583" y="105244"/>
                  </a:lnTo>
                  <a:lnTo>
                    <a:pt x="112621" y="114593"/>
                  </a:lnTo>
                  <a:lnTo>
                    <a:pt x="118743" y="123833"/>
                  </a:lnTo>
                  <a:lnTo>
                    <a:pt x="125919" y="132688"/>
                  </a:lnTo>
                  <a:lnTo>
                    <a:pt x="133727" y="140806"/>
                  </a:lnTo>
                  <a:lnTo>
                    <a:pt x="142309" y="148451"/>
                  </a:lnTo>
                  <a:lnTo>
                    <a:pt x="153533" y="156289"/>
                  </a:lnTo>
                  <a:lnTo>
                    <a:pt x="170650" y="1655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83332" y="463253"/>
              <a:ext cx="118492" cy="146885"/>
            </a:xfrm>
            <a:custGeom>
              <a:avLst/>
              <a:gdLst/>
              <a:ahLst/>
              <a:cxnLst/>
              <a:rect l="0" t="0" r="0" b="0"/>
              <a:pathLst>
                <a:path w="118492" h="146885">
                  <a:moveTo>
                    <a:pt x="2678" y="73700"/>
                  </a:moveTo>
                  <a:lnTo>
                    <a:pt x="2746" y="85368"/>
                  </a:lnTo>
                  <a:lnTo>
                    <a:pt x="3386" y="95857"/>
                  </a:lnTo>
                  <a:lnTo>
                    <a:pt x="4681" y="106158"/>
                  </a:lnTo>
                  <a:lnTo>
                    <a:pt x="6543" y="116460"/>
                  </a:lnTo>
                  <a:lnTo>
                    <a:pt x="8859" y="126803"/>
                  </a:lnTo>
                  <a:lnTo>
                    <a:pt x="11485" y="137122"/>
                  </a:lnTo>
                  <a:lnTo>
                    <a:pt x="12972" y="144916"/>
                  </a:lnTo>
                  <a:lnTo>
                    <a:pt x="11935" y="146884"/>
                  </a:lnTo>
                  <a:lnTo>
                    <a:pt x="9442" y="143690"/>
                  </a:lnTo>
                  <a:lnTo>
                    <a:pt x="6312" y="136844"/>
                  </a:lnTo>
                  <a:lnTo>
                    <a:pt x="3249" y="127554"/>
                  </a:lnTo>
                  <a:lnTo>
                    <a:pt x="1032" y="116653"/>
                  </a:lnTo>
                  <a:lnTo>
                    <a:pt x="0" y="104705"/>
                  </a:lnTo>
                  <a:lnTo>
                    <a:pt x="446" y="92561"/>
                  </a:lnTo>
                  <a:lnTo>
                    <a:pt x="2790" y="81381"/>
                  </a:lnTo>
                  <a:lnTo>
                    <a:pt x="7071" y="71710"/>
                  </a:lnTo>
                  <a:lnTo>
                    <a:pt x="13028" y="63552"/>
                  </a:lnTo>
                  <a:lnTo>
                    <a:pt x="20306" y="56672"/>
                  </a:lnTo>
                  <a:lnTo>
                    <a:pt x="28566" y="50781"/>
                  </a:lnTo>
                  <a:lnTo>
                    <a:pt x="37533" y="45617"/>
                  </a:lnTo>
                  <a:lnTo>
                    <a:pt x="46995" y="40972"/>
                  </a:lnTo>
                  <a:lnTo>
                    <a:pt x="56796" y="36684"/>
                  </a:lnTo>
                  <a:lnTo>
                    <a:pt x="66664" y="32479"/>
                  </a:lnTo>
                  <a:lnTo>
                    <a:pt x="76217" y="27968"/>
                  </a:lnTo>
                  <a:lnTo>
                    <a:pt x="85263" y="22977"/>
                  </a:lnTo>
                  <a:lnTo>
                    <a:pt x="93501" y="17808"/>
                  </a:lnTo>
                  <a:lnTo>
                    <a:pt x="101233" y="12632"/>
                  </a:lnTo>
                  <a:lnTo>
                    <a:pt x="109139" y="6993"/>
                  </a:lnTo>
                  <a:lnTo>
                    <a:pt x="1184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54465" y="273740"/>
              <a:ext cx="31588" cy="389556"/>
            </a:xfrm>
            <a:custGeom>
              <a:avLst/>
              <a:gdLst/>
              <a:ahLst/>
              <a:cxnLst/>
              <a:rect l="0" t="0" r="0" b="0"/>
              <a:pathLst>
                <a:path w="31588" h="389556">
                  <a:moveTo>
                    <a:pt x="1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5" y="38457"/>
                  </a:lnTo>
                  <a:lnTo>
                    <a:pt x="179" y="53819"/>
                  </a:lnTo>
                  <a:lnTo>
                    <a:pt x="826" y="69167"/>
                  </a:lnTo>
                  <a:lnTo>
                    <a:pt x="2075" y="83814"/>
                  </a:lnTo>
                  <a:lnTo>
                    <a:pt x="3728" y="98228"/>
                  </a:lnTo>
                  <a:lnTo>
                    <a:pt x="5377" y="113711"/>
                  </a:lnTo>
                  <a:lnTo>
                    <a:pt x="6784" y="130938"/>
                  </a:lnTo>
                  <a:lnTo>
                    <a:pt x="8050" y="149779"/>
                  </a:lnTo>
                  <a:lnTo>
                    <a:pt x="9507" y="169662"/>
                  </a:lnTo>
                  <a:lnTo>
                    <a:pt x="11334" y="190115"/>
                  </a:lnTo>
                  <a:lnTo>
                    <a:pt x="13391" y="210698"/>
                  </a:lnTo>
                  <a:lnTo>
                    <a:pt x="15318" y="230956"/>
                  </a:lnTo>
                  <a:lnTo>
                    <a:pt x="16916" y="250679"/>
                  </a:lnTo>
                  <a:lnTo>
                    <a:pt x="18312" y="269700"/>
                  </a:lnTo>
                  <a:lnTo>
                    <a:pt x="19855" y="287792"/>
                  </a:lnTo>
                  <a:lnTo>
                    <a:pt x="21741" y="304921"/>
                  </a:lnTo>
                  <a:lnTo>
                    <a:pt x="23848" y="320995"/>
                  </a:lnTo>
                  <a:lnTo>
                    <a:pt x="26030" y="337562"/>
                  </a:lnTo>
                  <a:lnTo>
                    <a:pt x="28481" y="358316"/>
                  </a:lnTo>
                  <a:lnTo>
                    <a:pt x="3158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08750" y="442196"/>
              <a:ext cx="114173" cy="189514"/>
            </a:xfrm>
            <a:custGeom>
              <a:avLst/>
              <a:gdLst/>
              <a:ahLst/>
              <a:cxnLst/>
              <a:rect l="0" t="0" r="0" b="0"/>
              <a:pathLst>
                <a:path w="114173" h="189514">
                  <a:moveTo>
                    <a:pt x="93115" y="0"/>
                  </a:moveTo>
                  <a:lnTo>
                    <a:pt x="84315" y="5868"/>
                  </a:lnTo>
                  <a:lnTo>
                    <a:pt x="75967" y="11432"/>
                  </a:lnTo>
                  <a:lnTo>
                    <a:pt x="67273" y="17232"/>
                  </a:lnTo>
                  <a:lnTo>
                    <a:pt x="58325" y="23312"/>
                  </a:lnTo>
                  <a:lnTo>
                    <a:pt x="49479" y="29642"/>
                  </a:lnTo>
                  <a:lnTo>
                    <a:pt x="40940" y="36170"/>
                  </a:lnTo>
                  <a:lnTo>
                    <a:pt x="32751" y="42846"/>
                  </a:lnTo>
                  <a:lnTo>
                    <a:pt x="24872" y="49629"/>
                  </a:lnTo>
                  <a:lnTo>
                    <a:pt x="17257" y="56491"/>
                  </a:lnTo>
                  <a:lnTo>
                    <a:pt x="10329" y="63573"/>
                  </a:lnTo>
                  <a:lnTo>
                    <a:pt x="4960" y="71167"/>
                  </a:lnTo>
                  <a:lnTo>
                    <a:pt x="1506" y="79385"/>
                  </a:lnTo>
                  <a:lnTo>
                    <a:pt x="0" y="88023"/>
                  </a:lnTo>
                  <a:lnTo>
                    <a:pt x="427" y="96668"/>
                  </a:lnTo>
                  <a:lnTo>
                    <a:pt x="2567" y="105075"/>
                  </a:lnTo>
                  <a:lnTo>
                    <a:pt x="6088" y="113176"/>
                  </a:lnTo>
                  <a:lnTo>
                    <a:pt x="10652" y="120997"/>
                  </a:lnTo>
                  <a:lnTo>
                    <a:pt x="15976" y="128585"/>
                  </a:lnTo>
                  <a:lnTo>
                    <a:pt x="22006" y="135833"/>
                  </a:lnTo>
                  <a:lnTo>
                    <a:pt x="28884" y="142481"/>
                  </a:lnTo>
                  <a:lnTo>
                    <a:pt x="36622" y="148437"/>
                  </a:lnTo>
                  <a:lnTo>
                    <a:pt x="45108" y="153759"/>
                  </a:lnTo>
                  <a:lnTo>
                    <a:pt x="54181" y="158568"/>
                  </a:lnTo>
                  <a:lnTo>
                    <a:pt x="63685" y="162990"/>
                  </a:lnTo>
                  <a:lnTo>
                    <a:pt x="73232" y="167172"/>
                  </a:lnTo>
                  <a:lnTo>
                    <a:pt x="83254" y="171800"/>
                  </a:lnTo>
                  <a:lnTo>
                    <a:pt x="95746" y="178399"/>
                  </a:lnTo>
                  <a:lnTo>
                    <a:pt x="11417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96622" y="53695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43" y="65554"/>
                  </a:lnTo>
                  <a:lnTo>
                    <a:pt x="11604" y="77161"/>
                  </a:lnTo>
                  <a:lnTo>
                    <a:pt x="14362" y="88581"/>
                  </a:lnTo>
                  <a:lnTo>
                    <a:pt x="17356" y="10081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17679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191378" y="488264"/>
              <a:ext cx="157929" cy="153975"/>
            </a:xfrm>
            <a:custGeom>
              <a:avLst/>
              <a:gdLst/>
              <a:ahLst/>
              <a:cxnLst/>
              <a:rect l="0" t="0" r="0" b="0"/>
              <a:pathLst>
                <a:path w="157929" h="153975">
                  <a:moveTo>
                    <a:pt x="0" y="17103"/>
                  </a:moveTo>
                  <a:lnTo>
                    <a:pt x="5800" y="28772"/>
                  </a:lnTo>
                  <a:lnTo>
                    <a:pt x="10724" y="39260"/>
                  </a:lnTo>
                  <a:lnTo>
                    <a:pt x="15226" y="49567"/>
                  </a:lnTo>
                  <a:lnTo>
                    <a:pt x="19448" y="60041"/>
                  </a:lnTo>
                  <a:lnTo>
                    <a:pt x="23461" y="71033"/>
                  </a:lnTo>
                  <a:lnTo>
                    <a:pt x="27323" y="82676"/>
                  </a:lnTo>
                  <a:lnTo>
                    <a:pt x="31075" y="94929"/>
                  </a:lnTo>
                  <a:lnTo>
                    <a:pt x="34751" y="107684"/>
                  </a:lnTo>
                  <a:lnTo>
                    <a:pt x="38336" y="120754"/>
                  </a:lnTo>
                  <a:lnTo>
                    <a:pt x="40524" y="131696"/>
                  </a:lnTo>
                  <a:lnTo>
                    <a:pt x="40182" y="136798"/>
                  </a:lnTo>
                  <a:lnTo>
                    <a:pt x="38674" y="135884"/>
                  </a:lnTo>
                  <a:lnTo>
                    <a:pt x="36991" y="130492"/>
                  </a:lnTo>
                  <a:lnTo>
                    <a:pt x="35524" y="122098"/>
                  </a:lnTo>
                  <a:lnTo>
                    <a:pt x="34377" y="111748"/>
                  </a:lnTo>
                  <a:lnTo>
                    <a:pt x="33528" y="100128"/>
                  </a:lnTo>
                  <a:lnTo>
                    <a:pt x="32921" y="87681"/>
                  </a:lnTo>
                  <a:lnTo>
                    <a:pt x="32496" y="74694"/>
                  </a:lnTo>
                  <a:lnTo>
                    <a:pt x="32210" y="61360"/>
                  </a:lnTo>
                  <a:lnTo>
                    <a:pt x="32356" y="48129"/>
                  </a:lnTo>
                  <a:lnTo>
                    <a:pt x="33517" y="35694"/>
                  </a:lnTo>
                  <a:lnTo>
                    <a:pt x="35936" y="24379"/>
                  </a:lnTo>
                  <a:lnTo>
                    <a:pt x="39698" y="14646"/>
                  </a:lnTo>
                  <a:lnTo>
                    <a:pt x="44898" y="7236"/>
                  </a:lnTo>
                  <a:lnTo>
                    <a:pt x="51435" y="2339"/>
                  </a:lnTo>
                  <a:lnTo>
                    <a:pt x="59079" y="0"/>
                  </a:lnTo>
                  <a:lnTo>
                    <a:pt x="67571" y="384"/>
                  </a:lnTo>
                  <a:lnTo>
                    <a:pt x="76683" y="3306"/>
                  </a:lnTo>
                  <a:lnTo>
                    <a:pt x="86069" y="8333"/>
                  </a:lnTo>
                  <a:lnTo>
                    <a:pt x="95290" y="14977"/>
                  </a:lnTo>
                  <a:lnTo>
                    <a:pt x="104114" y="22809"/>
                  </a:lnTo>
                  <a:lnTo>
                    <a:pt x="112344" y="31487"/>
                  </a:lnTo>
                  <a:lnTo>
                    <a:pt x="119724" y="40756"/>
                  </a:lnTo>
                  <a:lnTo>
                    <a:pt x="126207" y="50431"/>
                  </a:lnTo>
                  <a:lnTo>
                    <a:pt x="131902" y="60385"/>
                  </a:lnTo>
                  <a:lnTo>
                    <a:pt x="136968" y="70527"/>
                  </a:lnTo>
                  <a:lnTo>
                    <a:pt x="141562" y="80797"/>
                  </a:lnTo>
                  <a:lnTo>
                    <a:pt x="145663" y="91275"/>
                  </a:lnTo>
                  <a:lnTo>
                    <a:pt x="149482" y="103519"/>
                  </a:lnTo>
                  <a:lnTo>
                    <a:pt x="153361" y="121958"/>
                  </a:lnTo>
                  <a:lnTo>
                    <a:pt x="157928" y="1539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01948" y="497524"/>
              <a:ext cx="181833" cy="397399"/>
            </a:xfrm>
            <a:custGeom>
              <a:avLst/>
              <a:gdLst/>
              <a:ahLst/>
              <a:cxnLst/>
              <a:rect l="0" t="0" r="0" b="0"/>
              <a:pathLst>
                <a:path w="181833" h="397399">
                  <a:moveTo>
                    <a:pt x="115813" y="102600"/>
                  </a:moveTo>
                  <a:lnTo>
                    <a:pt x="118747" y="93799"/>
                  </a:lnTo>
                  <a:lnTo>
                    <a:pt x="121529" y="85452"/>
                  </a:lnTo>
                  <a:lnTo>
                    <a:pt x="124419" y="76753"/>
                  </a:lnTo>
                  <a:lnTo>
                    <a:pt x="127115" y="67632"/>
                  </a:lnTo>
                  <a:lnTo>
                    <a:pt x="128983" y="58137"/>
                  </a:lnTo>
                  <a:lnTo>
                    <a:pt x="129736" y="48350"/>
                  </a:lnTo>
                  <a:lnTo>
                    <a:pt x="129250" y="38509"/>
                  </a:lnTo>
                  <a:lnTo>
                    <a:pt x="127400" y="28983"/>
                  </a:lnTo>
                  <a:lnTo>
                    <a:pt x="124251" y="19964"/>
                  </a:lnTo>
                  <a:lnTo>
                    <a:pt x="119524" y="11943"/>
                  </a:lnTo>
                  <a:lnTo>
                    <a:pt x="112546" y="5767"/>
                  </a:lnTo>
                  <a:lnTo>
                    <a:pt x="103165" y="1738"/>
                  </a:lnTo>
                  <a:lnTo>
                    <a:pt x="92308" y="0"/>
                  </a:lnTo>
                  <a:lnTo>
                    <a:pt x="81638" y="796"/>
                  </a:lnTo>
                  <a:lnTo>
                    <a:pt x="72100" y="3999"/>
                  </a:lnTo>
                  <a:lnTo>
                    <a:pt x="63922" y="9214"/>
                  </a:lnTo>
                  <a:lnTo>
                    <a:pt x="56974" y="15986"/>
                  </a:lnTo>
                  <a:lnTo>
                    <a:pt x="51013" y="23909"/>
                  </a:lnTo>
                  <a:lnTo>
                    <a:pt x="45960" y="32817"/>
                  </a:lnTo>
                  <a:lnTo>
                    <a:pt x="41914" y="42773"/>
                  </a:lnTo>
                  <a:lnTo>
                    <a:pt x="38853" y="53723"/>
                  </a:lnTo>
                  <a:lnTo>
                    <a:pt x="36792" y="65346"/>
                  </a:lnTo>
                  <a:lnTo>
                    <a:pt x="35858" y="77148"/>
                  </a:lnTo>
                  <a:lnTo>
                    <a:pt x="36018" y="88810"/>
                  </a:lnTo>
                  <a:lnTo>
                    <a:pt x="37430" y="99572"/>
                  </a:lnTo>
                  <a:lnTo>
                    <a:pt x="40506" y="108202"/>
                  </a:lnTo>
                  <a:lnTo>
                    <a:pt x="45314" y="114216"/>
                  </a:lnTo>
                  <a:lnTo>
                    <a:pt x="51474" y="117624"/>
                  </a:lnTo>
                  <a:lnTo>
                    <a:pt x="58364" y="118564"/>
                  </a:lnTo>
                  <a:lnTo>
                    <a:pt x="65545" y="117380"/>
                  </a:lnTo>
                  <a:lnTo>
                    <a:pt x="72635" y="114351"/>
                  </a:lnTo>
                  <a:lnTo>
                    <a:pt x="79236" y="109595"/>
                  </a:lnTo>
                  <a:lnTo>
                    <a:pt x="85203" y="103365"/>
                  </a:lnTo>
                  <a:lnTo>
                    <a:pt x="91119" y="97249"/>
                  </a:lnTo>
                  <a:lnTo>
                    <a:pt x="97691" y="95066"/>
                  </a:lnTo>
                  <a:lnTo>
                    <a:pt x="104194" y="98744"/>
                  </a:lnTo>
                  <a:lnTo>
                    <a:pt x="109726" y="106609"/>
                  </a:lnTo>
                  <a:lnTo>
                    <a:pt x="114402" y="117031"/>
                  </a:lnTo>
                  <a:lnTo>
                    <a:pt x="118547" y="128564"/>
                  </a:lnTo>
                  <a:lnTo>
                    <a:pt x="122401" y="140355"/>
                  </a:lnTo>
                  <a:lnTo>
                    <a:pt x="126097" y="152032"/>
                  </a:lnTo>
                  <a:lnTo>
                    <a:pt x="129708" y="163480"/>
                  </a:lnTo>
                  <a:lnTo>
                    <a:pt x="133276" y="174697"/>
                  </a:lnTo>
                  <a:lnTo>
                    <a:pt x="136819" y="185723"/>
                  </a:lnTo>
                  <a:lnTo>
                    <a:pt x="140347" y="196602"/>
                  </a:lnTo>
                  <a:lnTo>
                    <a:pt x="143869" y="207373"/>
                  </a:lnTo>
                  <a:lnTo>
                    <a:pt x="147387" y="218068"/>
                  </a:lnTo>
                  <a:lnTo>
                    <a:pt x="150901" y="228709"/>
                  </a:lnTo>
                  <a:lnTo>
                    <a:pt x="154412" y="239314"/>
                  </a:lnTo>
                  <a:lnTo>
                    <a:pt x="157924" y="249894"/>
                  </a:lnTo>
                  <a:lnTo>
                    <a:pt x="161434" y="260457"/>
                  </a:lnTo>
                  <a:lnTo>
                    <a:pt x="164944" y="271014"/>
                  </a:lnTo>
                  <a:lnTo>
                    <a:pt x="168456" y="281730"/>
                  </a:lnTo>
                  <a:lnTo>
                    <a:pt x="171966" y="292918"/>
                  </a:lnTo>
                  <a:lnTo>
                    <a:pt x="175466" y="304702"/>
                  </a:lnTo>
                  <a:lnTo>
                    <a:pt x="178629" y="316888"/>
                  </a:lnTo>
                  <a:lnTo>
                    <a:pt x="180843" y="329067"/>
                  </a:lnTo>
                  <a:lnTo>
                    <a:pt x="181832" y="340987"/>
                  </a:lnTo>
                  <a:lnTo>
                    <a:pt x="181173" y="352091"/>
                  </a:lnTo>
                  <a:lnTo>
                    <a:pt x="178143" y="361484"/>
                  </a:lnTo>
                  <a:lnTo>
                    <a:pt x="172582" y="368831"/>
                  </a:lnTo>
                  <a:lnTo>
                    <a:pt x="164778" y="374288"/>
                  </a:lnTo>
                  <a:lnTo>
                    <a:pt x="155189" y="378207"/>
                  </a:lnTo>
                  <a:lnTo>
                    <a:pt x="144267" y="380954"/>
                  </a:lnTo>
                  <a:lnTo>
                    <a:pt x="132547" y="382685"/>
                  </a:lnTo>
                  <a:lnTo>
                    <a:pt x="120624" y="383339"/>
                  </a:lnTo>
                  <a:lnTo>
                    <a:pt x="108828" y="382976"/>
                  </a:lnTo>
                  <a:lnTo>
                    <a:pt x="97115" y="381922"/>
                  </a:lnTo>
                  <a:lnTo>
                    <a:pt x="85177" y="380676"/>
                  </a:lnTo>
                  <a:lnTo>
                    <a:pt x="72855" y="379553"/>
                  </a:lnTo>
                  <a:lnTo>
                    <a:pt x="60459" y="378988"/>
                  </a:lnTo>
                  <a:lnTo>
                    <a:pt x="48661" y="379598"/>
                  </a:lnTo>
                  <a:lnTo>
                    <a:pt x="37808" y="381598"/>
                  </a:lnTo>
                  <a:lnTo>
                    <a:pt x="28201" y="384569"/>
                  </a:lnTo>
                  <a:lnTo>
                    <a:pt x="19326" y="387941"/>
                  </a:lnTo>
                  <a:lnTo>
                    <a:pt x="10409" y="392011"/>
                  </a:lnTo>
                  <a:lnTo>
                    <a:pt x="0" y="397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665161" y="631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95242" y="947564"/>
            <a:ext cx="2579080" cy="441855"/>
            <a:chOff x="495242" y="947564"/>
            <a:chExt cx="2579080" cy="441855"/>
          </a:xfrm>
        </p:grpSpPr>
        <p:sp>
          <p:nvSpPr>
            <p:cNvPr id="51" name="Freeform 50"/>
            <p:cNvSpPr/>
            <p:nvPr/>
          </p:nvSpPr>
          <p:spPr>
            <a:xfrm>
              <a:off x="495242" y="1094963"/>
              <a:ext cx="370618" cy="294456"/>
            </a:xfrm>
            <a:custGeom>
              <a:avLst/>
              <a:gdLst/>
              <a:ahLst/>
              <a:cxnLst/>
              <a:rect l="0" t="0" r="0" b="0"/>
              <a:pathLst>
                <a:path w="370618" h="294456">
                  <a:moveTo>
                    <a:pt x="10125" y="0"/>
                  </a:moveTo>
                  <a:lnTo>
                    <a:pt x="7259" y="8936"/>
                  </a:lnTo>
                  <a:lnTo>
                    <a:pt x="5117" y="18563"/>
                  </a:lnTo>
                  <a:lnTo>
                    <a:pt x="3514" y="29850"/>
                  </a:lnTo>
                  <a:lnTo>
                    <a:pt x="2333" y="42518"/>
                  </a:lnTo>
                  <a:lnTo>
                    <a:pt x="1484" y="55997"/>
                  </a:lnTo>
                  <a:lnTo>
                    <a:pt x="887" y="69878"/>
                  </a:lnTo>
                  <a:lnTo>
                    <a:pt x="473" y="84259"/>
                  </a:lnTo>
                  <a:lnTo>
                    <a:pt x="188" y="99648"/>
                  </a:lnTo>
                  <a:lnTo>
                    <a:pt x="0" y="116242"/>
                  </a:lnTo>
                  <a:lnTo>
                    <a:pt x="42" y="133468"/>
                  </a:lnTo>
                  <a:lnTo>
                    <a:pt x="602" y="150198"/>
                  </a:lnTo>
                  <a:lnTo>
                    <a:pt x="1796" y="165821"/>
                  </a:lnTo>
                  <a:lnTo>
                    <a:pt x="3582" y="180242"/>
                  </a:lnTo>
                  <a:lnTo>
                    <a:pt x="5851" y="193616"/>
                  </a:lnTo>
                  <a:lnTo>
                    <a:pt x="8494" y="206161"/>
                  </a:lnTo>
                  <a:lnTo>
                    <a:pt x="11574" y="217925"/>
                  </a:lnTo>
                  <a:lnTo>
                    <a:pt x="15318" y="228775"/>
                  </a:lnTo>
                  <a:lnTo>
                    <a:pt x="19810" y="238702"/>
                  </a:lnTo>
                  <a:lnTo>
                    <a:pt x="25300" y="247508"/>
                  </a:lnTo>
                  <a:lnTo>
                    <a:pt x="32275" y="254745"/>
                  </a:lnTo>
                  <a:lnTo>
                    <a:pt x="40852" y="260305"/>
                  </a:lnTo>
                  <a:lnTo>
                    <a:pt x="50528" y="264055"/>
                  </a:lnTo>
                  <a:lnTo>
                    <a:pt x="60400" y="265681"/>
                  </a:lnTo>
                  <a:lnTo>
                    <a:pt x="69919" y="265213"/>
                  </a:lnTo>
                  <a:lnTo>
                    <a:pt x="78747" y="262799"/>
                  </a:lnTo>
                  <a:lnTo>
                    <a:pt x="86597" y="258520"/>
                  </a:lnTo>
                  <a:lnTo>
                    <a:pt x="93431" y="252609"/>
                  </a:lnTo>
                  <a:lnTo>
                    <a:pt x="99546" y="245387"/>
                  </a:lnTo>
                  <a:lnTo>
                    <a:pt x="105434" y="237179"/>
                  </a:lnTo>
                  <a:lnTo>
                    <a:pt x="111401" y="228254"/>
                  </a:lnTo>
                  <a:lnTo>
                    <a:pt x="117395" y="218822"/>
                  </a:lnTo>
                  <a:lnTo>
                    <a:pt x="123121" y="209039"/>
                  </a:lnTo>
                  <a:lnTo>
                    <a:pt x="128418" y="199015"/>
                  </a:lnTo>
                  <a:lnTo>
                    <a:pt x="133280" y="188825"/>
                  </a:lnTo>
                  <a:lnTo>
                    <a:pt x="137773" y="178524"/>
                  </a:lnTo>
                  <a:lnTo>
                    <a:pt x="141992" y="168181"/>
                  </a:lnTo>
                  <a:lnTo>
                    <a:pt x="146510" y="158997"/>
                  </a:lnTo>
                  <a:lnTo>
                    <a:pt x="151974" y="154150"/>
                  </a:lnTo>
                  <a:lnTo>
                    <a:pt x="157690" y="154925"/>
                  </a:lnTo>
                  <a:lnTo>
                    <a:pt x="162725" y="159294"/>
                  </a:lnTo>
                  <a:lnTo>
                    <a:pt x="167103" y="165815"/>
                  </a:lnTo>
                  <a:lnTo>
                    <a:pt x="171071" y="173701"/>
                  </a:lnTo>
                  <a:lnTo>
                    <a:pt x="174822" y="182476"/>
                  </a:lnTo>
                  <a:lnTo>
                    <a:pt x="178626" y="191838"/>
                  </a:lnTo>
                  <a:lnTo>
                    <a:pt x="182846" y="201591"/>
                  </a:lnTo>
                  <a:lnTo>
                    <a:pt x="187637" y="211602"/>
                  </a:lnTo>
                  <a:lnTo>
                    <a:pt x="192816" y="221786"/>
                  </a:lnTo>
                  <a:lnTo>
                    <a:pt x="197983" y="232086"/>
                  </a:lnTo>
                  <a:lnTo>
                    <a:pt x="202909" y="242452"/>
                  </a:lnTo>
                  <a:lnTo>
                    <a:pt x="207860" y="252533"/>
                  </a:lnTo>
                  <a:lnTo>
                    <a:pt x="213476" y="261697"/>
                  </a:lnTo>
                  <a:lnTo>
                    <a:pt x="220071" y="269674"/>
                  </a:lnTo>
                  <a:lnTo>
                    <a:pt x="227637" y="276521"/>
                  </a:lnTo>
                  <a:lnTo>
                    <a:pt x="236019" y="282436"/>
                  </a:lnTo>
                  <a:lnTo>
                    <a:pt x="245032" y="287626"/>
                  </a:lnTo>
                  <a:lnTo>
                    <a:pt x="254508" y="291790"/>
                  </a:lnTo>
                  <a:lnTo>
                    <a:pt x="264314" y="294159"/>
                  </a:lnTo>
                  <a:lnTo>
                    <a:pt x="274351" y="294455"/>
                  </a:lnTo>
                  <a:lnTo>
                    <a:pt x="284547" y="292858"/>
                  </a:lnTo>
                  <a:lnTo>
                    <a:pt x="294851" y="289727"/>
                  </a:lnTo>
                  <a:lnTo>
                    <a:pt x="305219" y="285427"/>
                  </a:lnTo>
                  <a:lnTo>
                    <a:pt x="315301" y="279948"/>
                  </a:lnTo>
                  <a:lnTo>
                    <a:pt x="324465" y="272923"/>
                  </a:lnTo>
                  <a:lnTo>
                    <a:pt x="332442" y="264274"/>
                  </a:lnTo>
                  <a:lnTo>
                    <a:pt x="339289" y="254196"/>
                  </a:lnTo>
                  <a:lnTo>
                    <a:pt x="345204" y="242983"/>
                  </a:lnTo>
                  <a:lnTo>
                    <a:pt x="350407" y="230919"/>
                  </a:lnTo>
                  <a:lnTo>
                    <a:pt x="355090" y="218243"/>
                  </a:lnTo>
                  <a:lnTo>
                    <a:pt x="359404" y="205135"/>
                  </a:lnTo>
                  <a:lnTo>
                    <a:pt x="363451" y="191724"/>
                  </a:lnTo>
                  <a:lnTo>
                    <a:pt x="366984" y="177939"/>
                  </a:lnTo>
                  <a:lnTo>
                    <a:pt x="369446" y="163540"/>
                  </a:lnTo>
                  <a:lnTo>
                    <a:pt x="370617" y="148446"/>
                  </a:lnTo>
                  <a:lnTo>
                    <a:pt x="370588" y="132884"/>
                  </a:lnTo>
                  <a:lnTo>
                    <a:pt x="369579" y="117284"/>
                  </a:lnTo>
                  <a:lnTo>
                    <a:pt x="367831" y="101910"/>
                  </a:lnTo>
                  <a:lnTo>
                    <a:pt x="365701" y="87054"/>
                  </a:lnTo>
                  <a:lnTo>
                    <a:pt x="363442" y="71454"/>
                  </a:lnTo>
                  <a:lnTo>
                    <a:pt x="360862" y="51505"/>
                  </a:lnTo>
                  <a:lnTo>
                    <a:pt x="35756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58093" y="1168663"/>
              <a:ext cx="147400" cy="135297"/>
            </a:xfrm>
            <a:custGeom>
              <a:avLst/>
              <a:gdLst/>
              <a:ahLst/>
              <a:cxnLst/>
              <a:rect l="0" t="0" r="0" b="0"/>
              <a:pathLst>
                <a:path w="147400" h="135297">
                  <a:moveTo>
                    <a:pt x="0" y="31585"/>
                  </a:moveTo>
                  <a:lnTo>
                    <a:pt x="67" y="43253"/>
                  </a:lnTo>
                  <a:lnTo>
                    <a:pt x="707" y="53742"/>
                  </a:lnTo>
                  <a:lnTo>
                    <a:pt x="2004" y="64044"/>
                  </a:lnTo>
                  <a:lnTo>
                    <a:pt x="3863" y="74345"/>
                  </a:lnTo>
                  <a:lnTo>
                    <a:pt x="6180" y="84689"/>
                  </a:lnTo>
                  <a:lnTo>
                    <a:pt x="8846" y="95078"/>
                  </a:lnTo>
                  <a:lnTo>
                    <a:pt x="11770" y="105507"/>
                  </a:lnTo>
                  <a:lnTo>
                    <a:pt x="14877" y="115965"/>
                  </a:lnTo>
                  <a:lnTo>
                    <a:pt x="18092" y="126366"/>
                  </a:lnTo>
                  <a:lnTo>
                    <a:pt x="20666" y="133953"/>
                  </a:lnTo>
                  <a:lnTo>
                    <a:pt x="21839" y="135296"/>
                  </a:lnTo>
                  <a:lnTo>
                    <a:pt x="22144" y="131446"/>
                  </a:lnTo>
                  <a:lnTo>
                    <a:pt x="22242" y="124072"/>
                  </a:lnTo>
                  <a:lnTo>
                    <a:pt x="22697" y="114393"/>
                  </a:lnTo>
                  <a:lnTo>
                    <a:pt x="23754" y="103224"/>
                  </a:lnTo>
                  <a:lnTo>
                    <a:pt x="25583" y="91415"/>
                  </a:lnTo>
                  <a:lnTo>
                    <a:pt x="28397" y="79917"/>
                  </a:lnTo>
                  <a:lnTo>
                    <a:pt x="32215" y="69213"/>
                  </a:lnTo>
                  <a:lnTo>
                    <a:pt x="37063" y="59545"/>
                  </a:lnTo>
                  <a:lnTo>
                    <a:pt x="43065" y="51111"/>
                  </a:lnTo>
                  <a:lnTo>
                    <a:pt x="50175" y="43879"/>
                  </a:lnTo>
                  <a:lnTo>
                    <a:pt x="58220" y="37664"/>
                  </a:lnTo>
                  <a:lnTo>
                    <a:pt x="66990" y="32238"/>
                  </a:lnTo>
                  <a:lnTo>
                    <a:pt x="76295" y="27395"/>
                  </a:lnTo>
                  <a:lnTo>
                    <a:pt x="85983" y="22969"/>
                  </a:lnTo>
                  <a:lnTo>
                    <a:pt x="95938" y="18836"/>
                  </a:lnTo>
                  <a:lnTo>
                    <a:pt x="106065" y="14908"/>
                  </a:lnTo>
                  <a:lnTo>
                    <a:pt x="115849" y="11273"/>
                  </a:lnTo>
                  <a:lnTo>
                    <a:pt x="125319" y="7825"/>
                  </a:lnTo>
                  <a:lnTo>
                    <a:pt x="135305" y="425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00248" y="118972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7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60"/>
                  </a:lnTo>
                  <a:lnTo>
                    <a:pt x="3905" y="81787"/>
                  </a:lnTo>
                  <a:lnTo>
                    <a:pt x="6201" y="93055"/>
                  </a:lnTo>
                  <a:lnTo>
                    <a:pt x="8853" y="104101"/>
                  </a:lnTo>
                  <a:lnTo>
                    <a:pt x="11609" y="114520"/>
                  </a:lnTo>
                  <a:lnTo>
                    <a:pt x="14364" y="124493"/>
                  </a:lnTo>
                  <a:lnTo>
                    <a:pt x="17357" y="13489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79191" y="1073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58176" y="979150"/>
              <a:ext cx="63172" cy="357970"/>
            </a:xfrm>
            <a:custGeom>
              <a:avLst/>
              <a:gdLst/>
              <a:ahLst/>
              <a:cxnLst/>
              <a:rect l="0" t="0" r="0" b="0"/>
              <a:pathLst>
                <a:path w="63172" h="357970">
                  <a:moveTo>
                    <a:pt x="0" y="0"/>
                  </a:moveTo>
                  <a:lnTo>
                    <a:pt x="2933" y="11802"/>
                  </a:lnTo>
                  <a:lnTo>
                    <a:pt x="5716" y="23571"/>
                  </a:lnTo>
                  <a:lnTo>
                    <a:pt x="8611" y="36461"/>
                  </a:lnTo>
                  <a:lnTo>
                    <a:pt x="11478" y="50309"/>
                  </a:lnTo>
                  <a:lnTo>
                    <a:pt x="13995" y="64638"/>
                  </a:lnTo>
                  <a:lnTo>
                    <a:pt x="16010" y="79116"/>
                  </a:lnTo>
                  <a:lnTo>
                    <a:pt x="17696" y="93912"/>
                  </a:lnTo>
                  <a:lnTo>
                    <a:pt x="19439" y="109584"/>
                  </a:lnTo>
                  <a:lnTo>
                    <a:pt x="21464" y="126385"/>
                  </a:lnTo>
                  <a:lnTo>
                    <a:pt x="23827" y="144261"/>
                  </a:lnTo>
                  <a:lnTo>
                    <a:pt x="26491" y="163024"/>
                  </a:lnTo>
                  <a:lnTo>
                    <a:pt x="29398" y="182461"/>
                  </a:lnTo>
                  <a:lnTo>
                    <a:pt x="32486" y="202226"/>
                  </a:lnTo>
                  <a:lnTo>
                    <a:pt x="35704" y="221868"/>
                  </a:lnTo>
                  <a:lnTo>
                    <a:pt x="39015" y="241141"/>
                  </a:lnTo>
                  <a:lnTo>
                    <a:pt x="42390" y="259673"/>
                  </a:lnTo>
                  <a:lnTo>
                    <a:pt x="45809" y="276900"/>
                  </a:lnTo>
                  <a:lnTo>
                    <a:pt x="49252" y="292625"/>
                  </a:lnTo>
                  <a:lnTo>
                    <a:pt x="52560" y="306734"/>
                  </a:lnTo>
                  <a:lnTo>
                    <a:pt x="55753" y="320493"/>
                  </a:lnTo>
                  <a:lnTo>
                    <a:pt x="59111" y="336228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05533" y="1116020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77" y="8616"/>
                  </a:lnTo>
                  <a:lnTo>
                    <a:pt x="119096" y="11656"/>
                  </a:lnTo>
                  <a:lnTo>
                    <a:pt x="107285" y="14821"/>
                  </a:lnTo>
                  <a:lnTo>
                    <a:pt x="94827" y="18085"/>
                  </a:lnTo>
                  <a:lnTo>
                    <a:pt x="81889" y="21423"/>
                  </a:lnTo>
                  <a:lnTo>
                    <a:pt x="68608" y="24815"/>
                  </a:lnTo>
                  <a:lnTo>
                    <a:pt x="55104" y="28239"/>
                  </a:lnTo>
                  <a:lnTo>
                    <a:pt x="42059" y="31533"/>
                  </a:lnTo>
                  <a:lnTo>
                    <a:pt x="29435" y="34715"/>
                  </a:lnTo>
                  <a:lnTo>
                    <a:pt x="16122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92926" y="1112457"/>
              <a:ext cx="138992" cy="175037"/>
            </a:xfrm>
            <a:custGeom>
              <a:avLst/>
              <a:gdLst/>
              <a:ahLst/>
              <a:cxnLst/>
              <a:rect l="0" t="0" r="0" b="0"/>
              <a:pathLst>
                <a:path w="138992" h="175037">
                  <a:moveTo>
                    <a:pt x="2120" y="77263"/>
                  </a:moveTo>
                  <a:lnTo>
                    <a:pt x="13789" y="77196"/>
                  </a:lnTo>
                  <a:lnTo>
                    <a:pt x="24277" y="76555"/>
                  </a:lnTo>
                  <a:lnTo>
                    <a:pt x="34574" y="75254"/>
                  </a:lnTo>
                  <a:lnTo>
                    <a:pt x="44703" y="73222"/>
                  </a:lnTo>
                  <a:lnTo>
                    <a:pt x="54398" y="70257"/>
                  </a:lnTo>
                  <a:lnTo>
                    <a:pt x="63539" y="66338"/>
                  </a:lnTo>
                  <a:lnTo>
                    <a:pt x="72315" y="61588"/>
                  </a:lnTo>
                  <a:lnTo>
                    <a:pt x="81125" y="56185"/>
                  </a:lnTo>
                  <a:lnTo>
                    <a:pt x="90179" y="50289"/>
                  </a:lnTo>
                  <a:lnTo>
                    <a:pt x="98717" y="43873"/>
                  </a:lnTo>
                  <a:lnTo>
                    <a:pt x="105173" y="36736"/>
                  </a:lnTo>
                  <a:lnTo>
                    <a:pt x="108833" y="28837"/>
                  </a:lnTo>
                  <a:lnTo>
                    <a:pt x="109473" y="20754"/>
                  </a:lnTo>
                  <a:lnTo>
                    <a:pt x="106935" y="13547"/>
                  </a:lnTo>
                  <a:lnTo>
                    <a:pt x="101486" y="7746"/>
                  </a:lnTo>
                  <a:lnTo>
                    <a:pt x="93812" y="3531"/>
                  </a:lnTo>
                  <a:lnTo>
                    <a:pt x="84784" y="995"/>
                  </a:lnTo>
                  <a:lnTo>
                    <a:pt x="75027" y="0"/>
                  </a:lnTo>
                  <a:lnTo>
                    <a:pt x="65060" y="433"/>
                  </a:lnTo>
                  <a:lnTo>
                    <a:pt x="55378" y="2303"/>
                  </a:lnTo>
                  <a:lnTo>
                    <a:pt x="46207" y="5485"/>
                  </a:lnTo>
                  <a:lnTo>
                    <a:pt x="37729" y="9905"/>
                  </a:lnTo>
                  <a:lnTo>
                    <a:pt x="30172" y="15621"/>
                  </a:lnTo>
                  <a:lnTo>
                    <a:pt x="23567" y="22544"/>
                  </a:lnTo>
                  <a:lnTo>
                    <a:pt x="17790" y="30633"/>
                  </a:lnTo>
                  <a:lnTo>
                    <a:pt x="12667" y="39966"/>
                  </a:lnTo>
                  <a:lnTo>
                    <a:pt x="8040" y="50467"/>
                  </a:lnTo>
                  <a:lnTo>
                    <a:pt x="4100" y="61942"/>
                  </a:lnTo>
                  <a:lnTo>
                    <a:pt x="1357" y="74168"/>
                  </a:lnTo>
                  <a:lnTo>
                    <a:pt x="0" y="86939"/>
                  </a:lnTo>
                  <a:lnTo>
                    <a:pt x="72" y="99767"/>
                  </a:lnTo>
                  <a:lnTo>
                    <a:pt x="1640" y="111919"/>
                  </a:lnTo>
                  <a:lnTo>
                    <a:pt x="4587" y="123052"/>
                  </a:lnTo>
                  <a:lnTo>
                    <a:pt x="8666" y="133171"/>
                  </a:lnTo>
                  <a:lnTo>
                    <a:pt x="13613" y="142435"/>
                  </a:lnTo>
                  <a:lnTo>
                    <a:pt x="19204" y="151031"/>
                  </a:lnTo>
                  <a:lnTo>
                    <a:pt x="25583" y="158806"/>
                  </a:lnTo>
                  <a:lnTo>
                    <a:pt x="33228" y="165284"/>
                  </a:lnTo>
                  <a:lnTo>
                    <a:pt x="42295" y="170302"/>
                  </a:lnTo>
                  <a:lnTo>
                    <a:pt x="52487" y="173672"/>
                  </a:lnTo>
                  <a:lnTo>
                    <a:pt x="63245" y="175036"/>
                  </a:lnTo>
                  <a:lnTo>
                    <a:pt x="74181" y="174399"/>
                  </a:lnTo>
                  <a:lnTo>
                    <a:pt x="85041" y="172165"/>
                  </a:lnTo>
                  <a:lnTo>
                    <a:pt x="96905" y="168633"/>
                  </a:lnTo>
                  <a:lnTo>
                    <a:pt x="113044" y="162376"/>
                  </a:lnTo>
                  <a:lnTo>
                    <a:pt x="138991" y="1509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32570" y="1107087"/>
              <a:ext cx="204716" cy="177390"/>
            </a:xfrm>
            <a:custGeom>
              <a:avLst/>
              <a:gdLst/>
              <a:ahLst/>
              <a:cxnLst/>
              <a:rect l="0" t="0" r="0" b="0"/>
              <a:pathLst>
                <a:path w="204716" h="177390">
                  <a:moveTo>
                    <a:pt x="99430" y="93161"/>
                  </a:moveTo>
                  <a:lnTo>
                    <a:pt x="99362" y="81493"/>
                  </a:lnTo>
                  <a:lnTo>
                    <a:pt x="98722" y="71004"/>
                  </a:lnTo>
                  <a:lnTo>
                    <a:pt x="97421" y="60707"/>
                  </a:lnTo>
                  <a:lnTo>
                    <a:pt x="95389" y="50579"/>
                  </a:lnTo>
                  <a:lnTo>
                    <a:pt x="92424" y="40883"/>
                  </a:lnTo>
                  <a:lnTo>
                    <a:pt x="88500" y="31752"/>
                  </a:lnTo>
                  <a:lnTo>
                    <a:pt x="83578" y="23322"/>
                  </a:lnTo>
                  <a:lnTo>
                    <a:pt x="77526" y="15808"/>
                  </a:lnTo>
                  <a:lnTo>
                    <a:pt x="70386" y="9252"/>
                  </a:lnTo>
                  <a:lnTo>
                    <a:pt x="62490" y="4019"/>
                  </a:lnTo>
                  <a:lnTo>
                    <a:pt x="54354" y="859"/>
                  </a:lnTo>
                  <a:lnTo>
                    <a:pt x="46291" y="0"/>
                  </a:lnTo>
                  <a:lnTo>
                    <a:pt x="38422" y="1373"/>
                  </a:lnTo>
                  <a:lnTo>
                    <a:pt x="30758" y="4878"/>
                  </a:lnTo>
                  <a:lnTo>
                    <a:pt x="23280" y="10239"/>
                  </a:lnTo>
                  <a:lnTo>
                    <a:pt x="16275" y="17243"/>
                  </a:lnTo>
                  <a:lnTo>
                    <a:pt x="10323" y="25831"/>
                  </a:lnTo>
                  <a:lnTo>
                    <a:pt x="5656" y="35829"/>
                  </a:lnTo>
                  <a:lnTo>
                    <a:pt x="2353" y="47134"/>
                  </a:lnTo>
                  <a:lnTo>
                    <a:pt x="503" y="59777"/>
                  </a:lnTo>
                  <a:lnTo>
                    <a:pt x="0" y="73645"/>
                  </a:lnTo>
                  <a:lnTo>
                    <a:pt x="610" y="88195"/>
                  </a:lnTo>
                  <a:lnTo>
                    <a:pt x="2074" y="102574"/>
                  </a:lnTo>
                  <a:lnTo>
                    <a:pt x="4169" y="116312"/>
                  </a:lnTo>
                  <a:lnTo>
                    <a:pt x="6878" y="129145"/>
                  </a:lnTo>
                  <a:lnTo>
                    <a:pt x="10373" y="140844"/>
                  </a:lnTo>
                  <a:lnTo>
                    <a:pt x="14692" y="151402"/>
                  </a:lnTo>
                  <a:lnTo>
                    <a:pt x="19897" y="160492"/>
                  </a:lnTo>
                  <a:lnTo>
                    <a:pt x="26149" y="167404"/>
                  </a:lnTo>
                  <a:lnTo>
                    <a:pt x="33426" y="171933"/>
                  </a:lnTo>
                  <a:lnTo>
                    <a:pt x="41416" y="174010"/>
                  </a:lnTo>
                  <a:lnTo>
                    <a:pt x="49617" y="173443"/>
                  </a:lnTo>
                  <a:lnTo>
                    <a:pt x="57718" y="170390"/>
                  </a:lnTo>
                  <a:lnTo>
                    <a:pt x="65444" y="165104"/>
                  </a:lnTo>
                  <a:lnTo>
                    <a:pt x="72479" y="157753"/>
                  </a:lnTo>
                  <a:lnTo>
                    <a:pt x="78726" y="148633"/>
                  </a:lnTo>
                  <a:lnTo>
                    <a:pt x="84260" y="138276"/>
                  </a:lnTo>
                  <a:lnTo>
                    <a:pt x="89219" y="127341"/>
                  </a:lnTo>
                  <a:lnTo>
                    <a:pt x="93735" y="116250"/>
                  </a:lnTo>
                  <a:lnTo>
                    <a:pt x="97600" y="105196"/>
                  </a:lnTo>
                  <a:lnTo>
                    <a:pt x="100293" y="94240"/>
                  </a:lnTo>
                  <a:lnTo>
                    <a:pt x="101654" y="83467"/>
                  </a:lnTo>
                  <a:lnTo>
                    <a:pt x="102931" y="75593"/>
                  </a:lnTo>
                  <a:lnTo>
                    <a:pt x="105372" y="74025"/>
                  </a:lnTo>
                  <a:lnTo>
                    <a:pt x="108270" y="77724"/>
                  </a:lnTo>
                  <a:lnTo>
                    <a:pt x="111480" y="84840"/>
                  </a:lnTo>
                  <a:lnTo>
                    <a:pt x="115265" y="93823"/>
                  </a:lnTo>
                  <a:lnTo>
                    <a:pt x="119743" y="103716"/>
                  </a:lnTo>
                  <a:lnTo>
                    <a:pt x="124868" y="113857"/>
                  </a:lnTo>
                  <a:lnTo>
                    <a:pt x="130525" y="123697"/>
                  </a:lnTo>
                  <a:lnTo>
                    <a:pt x="136591" y="132992"/>
                  </a:lnTo>
                  <a:lnTo>
                    <a:pt x="143119" y="141564"/>
                  </a:lnTo>
                  <a:lnTo>
                    <a:pt x="150332" y="149188"/>
                  </a:lnTo>
                  <a:lnTo>
                    <a:pt x="158287" y="155836"/>
                  </a:lnTo>
                  <a:lnTo>
                    <a:pt x="166638" y="161490"/>
                  </a:lnTo>
                  <a:lnTo>
                    <a:pt x="175652" y="166604"/>
                  </a:lnTo>
                  <a:lnTo>
                    <a:pt x="187240" y="171629"/>
                  </a:lnTo>
                  <a:lnTo>
                    <a:pt x="204715" y="1773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79440" y="1110104"/>
              <a:ext cx="147400" cy="143019"/>
            </a:xfrm>
            <a:custGeom>
              <a:avLst/>
              <a:gdLst/>
              <a:ahLst/>
              <a:cxnLst/>
              <a:rect l="0" t="0" r="0" b="0"/>
              <a:pathLst>
                <a:path w="147400" h="143019">
                  <a:moveTo>
                    <a:pt x="0" y="48030"/>
                  </a:moveTo>
                  <a:lnTo>
                    <a:pt x="3001" y="56832"/>
                  </a:lnTo>
                  <a:lnTo>
                    <a:pt x="6423" y="65178"/>
                  </a:lnTo>
                  <a:lnTo>
                    <a:pt x="10615" y="73877"/>
                  </a:lnTo>
                  <a:lnTo>
                    <a:pt x="15342" y="82998"/>
                  </a:lnTo>
                  <a:lnTo>
                    <a:pt x="20175" y="92493"/>
                  </a:lnTo>
                  <a:lnTo>
                    <a:pt x="24852" y="102285"/>
                  </a:lnTo>
                  <a:lnTo>
                    <a:pt x="29289" y="112299"/>
                  </a:lnTo>
                  <a:lnTo>
                    <a:pt x="33491" y="122473"/>
                  </a:lnTo>
                  <a:lnTo>
                    <a:pt x="37470" y="132690"/>
                  </a:lnTo>
                  <a:lnTo>
                    <a:pt x="40271" y="140483"/>
                  </a:lnTo>
                  <a:lnTo>
                    <a:pt x="40585" y="143018"/>
                  </a:lnTo>
                  <a:lnTo>
                    <a:pt x="38663" y="141605"/>
                  </a:lnTo>
                  <a:lnTo>
                    <a:pt x="35272" y="137671"/>
                  </a:lnTo>
                  <a:lnTo>
                    <a:pt x="31226" y="131915"/>
                  </a:lnTo>
                  <a:lnTo>
                    <a:pt x="27018" y="124784"/>
                  </a:lnTo>
                  <a:lnTo>
                    <a:pt x="22867" y="116633"/>
                  </a:lnTo>
                  <a:lnTo>
                    <a:pt x="18841" y="107747"/>
                  </a:lnTo>
                  <a:lnTo>
                    <a:pt x="14952" y="98342"/>
                  </a:lnTo>
                  <a:lnTo>
                    <a:pt x="11508" y="88577"/>
                  </a:lnTo>
                  <a:lnTo>
                    <a:pt x="9097" y="78564"/>
                  </a:lnTo>
                  <a:lnTo>
                    <a:pt x="7971" y="68387"/>
                  </a:lnTo>
                  <a:lnTo>
                    <a:pt x="8537" y="58265"/>
                  </a:lnTo>
                  <a:lnTo>
                    <a:pt x="11501" y="48541"/>
                  </a:lnTo>
                  <a:lnTo>
                    <a:pt x="17020" y="39375"/>
                  </a:lnTo>
                  <a:lnTo>
                    <a:pt x="24795" y="30915"/>
                  </a:lnTo>
                  <a:lnTo>
                    <a:pt x="34364" y="23378"/>
                  </a:lnTo>
                  <a:lnTo>
                    <a:pt x="45278" y="16794"/>
                  </a:lnTo>
                  <a:lnTo>
                    <a:pt x="57161" y="11203"/>
                  </a:lnTo>
                  <a:lnTo>
                    <a:pt x="69727" y="6738"/>
                  </a:lnTo>
                  <a:lnTo>
                    <a:pt x="82753" y="3367"/>
                  </a:lnTo>
                  <a:lnTo>
                    <a:pt x="95675" y="1108"/>
                  </a:lnTo>
                  <a:lnTo>
                    <a:pt x="108948" y="0"/>
                  </a:lnTo>
                  <a:lnTo>
                    <a:pt x="124852" y="1062"/>
                  </a:lnTo>
                  <a:lnTo>
                    <a:pt x="147399" y="59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92723" y="1084435"/>
              <a:ext cx="119048" cy="169145"/>
            </a:xfrm>
            <a:custGeom>
              <a:avLst/>
              <a:gdLst/>
              <a:ahLst/>
              <a:cxnLst/>
              <a:rect l="0" t="0" r="0" b="0"/>
              <a:pathLst>
                <a:path w="119048" h="169145">
                  <a:moveTo>
                    <a:pt x="7815" y="42114"/>
                  </a:moveTo>
                  <a:lnTo>
                    <a:pt x="4949" y="50982"/>
                  </a:lnTo>
                  <a:lnTo>
                    <a:pt x="2807" y="59969"/>
                  </a:lnTo>
                  <a:lnTo>
                    <a:pt x="1208" y="69960"/>
                  </a:lnTo>
                  <a:lnTo>
                    <a:pt x="200" y="80767"/>
                  </a:lnTo>
                  <a:lnTo>
                    <a:pt x="0" y="91931"/>
                  </a:lnTo>
                  <a:lnTo>
                    <a:pt x="660" y="103131"/>
                  </a:lnTo>
                  <a:lnTo>
                    <a:pt x="2244" y="114071"/>
                  </a:lnTo>
                  <a:lnTo>
                    <a:pt x="4905" y="124407"/>
                  </a:lnTo>
                  <a:lnTo>
                    <a:pt x="8626" y="134015"/>
                  </a:lnTo>
                  <a:lnTo>
                    <a:pt x="13412" y="142786"/>
                  </a:lnTo>
                  <a:lnTo>
                    <a:pt x="19372" y="150539"/>
                  </a:lnTo>
                  <a:lnTo>
                    <a:pt x="26457" y="157266"/>
                  </a:lnTo>
                  <a:lnTo>
                    <a:pt x="34484" y="162784"/>
                  </a:lnTo>
                  <a:lnTo>
                    <a:pt x="43243" y="166669"/>
                  </a:lnTo>
                  <a:lnTo>
                    <a:pt x="52535" y="168829"/>
                  </a:lnTo>
                  <a:lnTo>
                    <a:pt x="62045" y="169144"/>
                  </a:lnTo>
                  <a:lnTo>
                    <a:pt x="71349" y="167310"/>
                  </a:lnTo>
                  <a:lnTo>
                    <a:pt x="80229" y="163368"/>
                  </a:lnTo>
                  <a:lnTo>
                    <a:pt x="88496" y="157467"/>
                  </a:lnTo>
                  <a:lnTo>
                    <a:pt x="95903" y="149694"/>
                  </a:lnTo>
                  <a:lnTo>
                    <a:pt x="102399" y="140283"/>
                  </a:lnTo>
                  <a:lnTo>
                    <a:pt x="107931" y="129560"/>
                  </a:lnTo>
                  <a:lnTo>
                    <a:pt x="112358" y="117846"/>
                  </a:lnTo>
                  <a:lnTo>
                    <a:pt x="115703" y="105415"/>
                  </a:lnTo>
                  <a:lnTo>
                    <a:pt x="117967" y="92476"/>
                  </a:lnTo>
                  <a:lnTo>
                    <a:pt x="119047" y="79185"/>
                  </a:lnTo>
                  <a:lnTo>
                    <a:pt x="119001" y="65665"/>
                  </a:lnTo>
                  <a:lnTo>
                    <a:pt x="118168" y="52408"/>
                  </a:lnTo>
                  <a:lnTo>
                    <a:pt x="116996" y="38873"/>
                  </a:lnTo>
                  <a:lnTo>
                    <a:pt x="115384" y="22753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95967" y="947564"/>
              <a:ext cx="278355" cy="351412"/>
            </a:xfrm>
            <a:custGeom>
              <a:avLst/>
              <a:gdLst/>
              <a:ahLst/>
              <a:cxnLst/>
              <a:rect l="0" t="0" r="0" b="0"/>
              <a:pathLst>
                <a:path w="278355" h="351412">
                  <a:moveTo>
                    <a:pt x="4613" y="0"/>
                  </a:moveTo>
                  <a:lnTo>
                    <a:pt x="1813" y="11735"/>
                  </a:lnTo>
                  <a:lnTo>
                    <a:pt x="312" y="22864"/>
                  </a:lnTo>
                  <a:lnTo>
                    <a:pt x="0" y="34472"/>
                  </a:lnTo>
                  <a:lnTo>
                    <a:pt x="507" y="46979"/>
                  </a:lnTo>
                  <a:lnTo>
                    <a:pt x="1326" y="60935"/>
                  </a:lnTo>
                  <a:lnTo>
                    <a:pt x="2142" y="76493"/>
                  </a:lnTo>
                  <a:lnTo>
                    <a:pt x="2826" y="93323"/>
                  </a:lnTo>
                  <a:lnTo>
                    <a:pt x="3352" y="110833"/>
                  </a:lnTo>
                  <a:lnTo>
                    <a:pt x="3743" y="128607"/>
                  </a:lnTo>
                  <a:lnTo>
                    <a:pt x="4190" y="146437"/>
                  </a:lnTo>
                  <a:lnTo>
                    <a:pt x="5031" y="164240"/>
                  </a:lnTo>
                  <a:lnTo>
                    <a:pt x="6411" y="181991"/>
                  </a:lnTo>
                  <a:lnTo>
                    <a:pt x="8154" y="199690"/>
                  </a:lnTo>
                  <a:lnTo>
                    <a:pt x="9863" y="217347"/>
                  </a:lnTo>
                  <a:lnTo>
                    <a:pt x="11307" y="234967"/>
                  </a:lnTo>
                  <a:lnTo>
                    <a:pt x="12428" y="252395"/>
                  </a:lnTo>
                  <a:lnTo>
                    <a:pt x="13254" y="269330"/>
                  </a:lnTo>
                  <a:lnTo>
                    <a:pt x="13854" y="285622"/>
                  </a:lnTo>
                  <a:lnTo>
                    <a:pt x="14632" y="300322"/>
                  </a:lnTo>
                  <a:lnTo>
                    <a:pt x="16924" y="311615"/>
                  </a:lnTo>
                  <a:lnTo>
                    <a:pt x="21276" y="318362"/>
                  </a:lnTo>
                  <a:lnTo>
                    <a:pt x="26564" y="320392"/>
                  </a:lnTo>
                  <a:lnTo>
                    <a:pt x="32316" y="318614"/>
                  </a:lnTo>
                  <a:lnTo>
                    <a:pt x="38400" y="314237"/>
                  </a:lnTo>
                  <a:lnTo>
                    <a:pt x="44742" y="308407"/>
                  </a:lnTo>
                  <a:lnTo>
                    <a:pt x="51286" y="301866"/>
                  </a:lnTo>
                  <a:lnTo>
                    <a:pt x="58143" y="295171"/>
                  </a:lnTo>
                  <a:lnTo>
                    <a:pt x="65581" y="288817"/>
                  </a:lnTo>
                  <a:lnTo>
                    <a:pt x="73696" y="283021"/>
                  </a:lnTo>
                  <a:lnTo>
                    <a:pt x="82435" y="277787"/>
                  </a:lnTo>
                  <a:lnTo>
                    <a:pt x="91678" y="273027"/>
                  </a:lnTo>
                  <a:lnTo>
                    <a:pt x="101305" y="268634"/>
                  </a:lnTo>
                  <a:lnTo>
                    <a:pt x="111210" y="264511"/>
                  </a:lnTo>
                  <a:lnTo>
                    <a:pt x="121312" y="260581"/>
                  </a:lnTo>
                  <a:lnTo>
                    <a:pt x="131551" y="256780"/>
                  </a:lnTo>
                  <a:lnTo>
                    <a:pt x="141883" y="252904"/>
                  </a:lnTo>
                  <a:lnTo>
                    <a:pt x="152280" y="248615"/>
                  </a:lnTo>
                  <a:lnTo>
                    <a:pt x="162710" y="243760"/>
                  </a:lnTo>
                  <a:lnTo>
                    <a:pt x="172834" y="238193"/>
                  </a:lnTo>
                  <a:lnTo>
                    <a:pt x="182026" y="231699"/>
                  </a:lnTo>
                  <a:lnTo>
                    <a:pt x="190008" y="224254"/>
                  </a:lnTo>
                  <a:lnTo>
                    <a:pt x="196349" y="215983"/>
                  </a:lnTo>
                  <a:lnTo>
                    <a:pt x="200328" y="207061"/>
                  </a:lnTo>
                  <a:lnTo>
                    <a:pt x="201767" y="197671"/>
                  </a:lnTo>
                  <a:lnTo>
                    <a:pt x="200632" y="188606"/>
                  </a:lnTo>
                  <a:lnTo>
                    <a:pt x="196761" y="181198"/>
                  </a:lnTo>
                  <a:lnTo>
                    <a:pt x="190349" y="176045"/>
                  </a:lnTo>
                  <a:lnTo>
                    <a:pt x="181997" y="173232"/>
                  </a:lnTo>
                  <a:lnTo>
                    <a:pt x="172498" y="172700"/>
                  </a:lnTo>
                  <a:lnTo>
                    <a:pt x="162423" y="174162"/>
                  </a:lnTo>
                  <a:lnTo>
                    <a:pt x="152410" y="177379"/>
                  </a:lnTo>
                  <a:lnTo>
                    <a:pt x="143227" y="182262"/>
                  </a:lnTo>
                  <a:lnTo>
                    <a:pt x="135201" y="188611"/>
                  </a:lnTo>
                  <a:lnTo>
                    <a:pt x="128135" y="196142"/>
                  </a:lnTo>
                  <a:lnTo>
                    <a:pt x="121533" y="204565"/>
                  </a:lnTo>
                  <a:lnTo>
                    <a:pt x="115061" y="213646"/>
                  </a:lnTo>
                  <a:lnTo>
                    <a:pt x="109050" y="223523"/>
                  </a:lnTo>
                  <a:lnTo>
                    <a:pt x="104369" y="234671"/>
                  </a:lnTo>
                  <a:lnTo>
                    <a:pt x="101411" y="247239"/>
                  </a:lnTo>
                  <a:lnTo>
                    <a:pt x="100255" y="260764"/>
                  </a:lnTo>
                  <a:lnTo>
                    <a:pt x="100925" y="274382"/>
                  </a:lnTo>
                  <a:lnTo>
                    <a:pt x="103232" y="287573"/>
                  </a:lnTo>
                  <a:lnTo>
                    <a:pt x="106865" y="300021"/>
                  </a:lnTo>
                  <a:lnTo>
                    <a:pt x="111505" y="311455"/>
                  </a:lnTo>
                  <a:lnTo>
                    <a:pt x="116891" y="321836"/>
                  </a:lnTo>
                  <a:lnTo>
                    <a:pt x="123301" y="330975"/>
                  </a:lnTo>
                  <a:lnTo>
                    <a:pt x="131498" y="338451"/>
                  </a:lnTo>
                  <a:lnTo>
                    <a:pt x="141754" y="344182"/>
                  </a:lnTo>
                  <a:lnTo>
                    <a:pt x="153728" y="348220"/>
                  </a:lnTo>
                  <a:lnTo>
                    <a:pt x="166754" y="350573"/>
                  </a:lnTo>
                  <a:lnTo>
                    <a:pt x="180330" y="351411"/>
                  </a:lnTo>
                  <a:lnTo>
                    <a:pt x="194174" y="350858"/>
                  </a:lnTo>
                  <a:lnTo>
                    <a:pt x="208139" y="348901"/>
                  </a:lnTo>
                  <a:lnTo>
                    <a:pt x="222139" y="345670"/>
                  </a:lnTo>
                  <a:lnTo>
                    <a:pt x="235536" y="341705"/>
                  </a:lnTo>
                  <a:lnTo>
                    <a:pt x="248443" y="337477"/>
                  </a:lnTo>
                  <a:lnTo>
                    <a:pt x="261994" y="332619"/>
                  </a:lnTo>
                  <a:lnTo>
                    <a:pt x="27835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337533" y="768580"/>
            <a:ext cx="4516727" cy="547483"/>
            <a:chOff x="3337533" y="768580"/>
            <a:chExt cx="4516727" cy="547483"/>
          </a:xfrm>
        </p:grpSpPr>
        <p:sp>
          <p:nvSpPr>
            <p:cNvPr id="63" name="Freeform 62"/>
            <p:cNvSpPr/>
            <p:nvPr/>
          </p:nvSpPr>
          <p:spPr>
            <a:xfrm>
              <a:off x="3432290" y="768580"/>
              <a:ext cx="52643" cy="431669"/>
            </a:xfrm>
            <a:custGeom>
              <a:avLst/>
              <a:gdLst/>
              <a:ahLst/>
              <a:cxnLst/>
              <a:rect l="0" t="0" r="0" b="0"/>
              <a:pathLst>
                <a:path w="52643" h="43166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71" y="76497"/>
                  </a:lnTo>
                  <a:lnTo>
                    <a:pt x="8043" y="93500"/>
                  </a:lnTo>
                  <a:lnTo>
                    <a:pt x="9502" y="111659"/>
                  </a:lnTo>
                  <a:lnTo>
                    <a:pt x="11335" y="130690"/>
                  </a:lnTo>
                  <a:lnTo>
                    <a:pt x="13566" y="150519"/>
                  </a:lnTo>
                  <a:lnTo>
                    <a:pt x="16142" y="171266"/>
                  </a:lnTo>
                  <a:lnTo>
                    <a:pt x="18985" y="192917"/>
                  </a:lnTo>
                  <a:lnTo>
                    <a:pt x="21860" y="215015"/>
                  </a:lnTo>
                  <a:lnTo>
                    <a:pt x="24404" y="236776"/>
                  </a:lnTo>
                  <a:lnTo>
                    <a:pt x="26448" y="257779"/>
                  </a:lnTo>
                  <a:lnTo>
                    <a:pt x="28158" y="277798"/>
                  </a:lnTo>
                  <a:lnTo>
                    <a:pt x="29920" y="296629"/>
                  </a:lnTo>
                  <a:lnTo>
                    <a:pt x="31961" y="314300"/>
                  </a:lnTo>
                  <a:lnTo>
                    <a:pt x="34333" y="331151"/>
                  </a:lnTo>
                  <a:lnTo>
                    <a:pt x="37004" y="347708"/>
                  </a:lnTo>
                  <a:lnTo>
                    <a:pt x="39912" y="364279"/>
                  </a:lnTo>
                  <a:lnTo>
                    <a:pt x="42842" y="380233"/>
                  </a:lnTo>
                  <a:lnTo>
                    <a:pt x="45732" y="395668"/>
                  </a:lnTo>
                  <a:lnTo>
                    <a:pt x="48835" y="411946"/>
                  </a:lnTo>
                  <a:lnTo>
                    <a:pt x="52642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37533" y="937036"/>
              <a:ext cx="294799" cy="126343"/>
            </a:xfrm>
            <a:custGeom>
              <a:avLst/>
              <a:gdLst/>
              <a:ahLst/>
              <a:cxnLst/>
              <a:rect l="0" t="0" r="0" b="0"/>
              <a:pathLst>
                <a:path w="294799" h="126343">
                  <a:moveTo>
                    <a:pt x="294798" y="0"/>
                  </a:moveTo>
                  <a:lnTo>
                    <a:pt x="288863" y="5800"/>
                  </a:lnTo>
                  <a:lnTo>
                    <a:pt x="282659" y="10725"/>
                  </a:lnTo>
                  <a:lnTo>
                    <a:pt x="275559" y="15232"/>
                  </a:lnTo>
                  <a:lnTo>
                    <a:pt x="267445" y="19625"/>
                  </a:lnTo>
                  <a:lnTo>
                    <a:pt x="258151" y="24287"/>
                  </a:lnTo>
                  <a:lnTo>
                    <a:pt x="247703" y="29402"/>
                  </a:lnTo>
                  <a:lnTo>
                    <a:pt x="236278" y="34980"/>
                  </a:lnTo>
                  <a:lnTo>
                    <a:pt x="224092" y="40952"/>
                  </a:lnTo>
                  <a:lnTo>
                    <a:pt x="211347" y="47226"/>
                  </a:lnTo>
                  <a:lnTo>
                    <a:pt x="198368" y="53557"/>
                  </a:lnTo>
                  <a:lnTo>
                    <a:pt x="185583" y="59574"/>
                  </a:lnTo>
                  <a:lnTo>
                    <a:pt x="173203" y="65098"/>
                  </a:lnTo>
                  <a:lnTo>
                    <a:pt x="161093" y="70129"/>
                  </a:lnTo>
                  <a:lnTo>
                    <a:pt x="148889" y="74741"/>
                  </a:lnTo>
                  <a:lnTo>
                    <a:pt x="136378" y="79030"/>
                  </a:lnTo>
                  <a:lnTo>
                    <a:pt x="123517" y="83081"/>
                  </a:lnTo>
                  <a:lnTo>
                    <a:pt x="110343" y="86962"/>
                  </a:lnTo>
                  <a:lnTo>
                    <a:pt x="96925" y="90725"/>
                  </a:lnTo>
                  <a:lnTo>
                    <a:pt x="83489" y="94406"/>
                  </a:lnTo>
                  <a:lnTo>
                    <a:pt x="70396" y="98031"/>
                  </a:lnTo>
                  <a:lnTo>
                    <a:pt x="57822" y="101618"/>
                  </a:lnTo>
                  <a:lnTo>
                    <a:pt x="46024" y="105221"/>
                  </a:lnTo>
                  <a:lnTo>
                    <a:pt x="34157" y="109388"/>
                  </a:lnTo>
                  <a:lnTo>
                    <a:pt x="20064" y="11560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10436" y="1073906"/>
              <a:ext cx="140913" cy="130609"/>
            </a:xfrm>
            <a:custGeom>
              <a:avLst/>
              <a:gdLst/>
              <a:ahLst/>
              <a:cxnLst/>
              <a:rect l="0" t="0" r="0" b="0"/>
              <a:pathLst>
                <a:path w="140913" h="130609">
                  <a:moveTo>
                    <a:pt x="85066" y="21057"/>
                  </a:moveTo>
                  <a:lnTo>
                    <a:pt x="76265" y="18325"/>
                  </a:lnTo>
                  <a:lnTo>
                    <a:pt x="67918" y="17463"/>
                  </a:lnTo>
                  <a:lnTo>
                    <a:pt x="59224" y="18453"/>
                  </a:lnTo>
                  <a:lnTo>
                    <a:pt x="50276" y="20992"/>
                  </a:lnTo>
                  <a:lnTo>
                    <a:pt x="41429" y="24776"/>
                  </a:lnTo>
                  <a:lnTo>
                    <a:pt x="32895" y="29516"/>
                  </a:lnTo>
                  <a:lnTo>
                    <a:pt x="24879" y="35122"/>
                  </a:lnTo>
                  <a:lnTo>
                    <a:pt x="17650" y="41701"/>
                  </a:lnTo>
                  <a:lnTo>
                    <a:pt x="11282" y="49231"/>
                  </a:lnTo>
                  <a:lnTo>
                    <a:pt x="6008" y="57574"/>
                  </a:lnTo>
                  <a:lnTo>
                    <a:pt x="2288" y="66551"/>
                  </a:lnTo>
                  <a:lnTo>
                    <a:pt x="240" y="75994"/>
                  </a:lnTo>
                  <a:lnTo>
                    <a:pt x="0" y="85605"/>
                  </a:lnTo>
                  <a:lnTo>
                    <a:pt x="1883" y="94979"/>
                  </a:lnTo>
                  <a:lnTo>
                    <a:pt x="5859" y="103901"/>
                  </a:lnTo>
                  <a:lnTo>
                    <a:pt x="11782" y="112026"/>
                  </a:lnTo>
                  <a:lnTo>
                    <a:pt x="19569" y="118806"/>
                  </a:lnTo>
                  <a:lnTo>
                    <a:pt x="28986" y="124063"/>
                  </a:lnTo>
                  <a:lnTo>
                    <a:pt x="39543" y="127779"/>
                  </a:lnTo>
                  <a:lnTo>
                    <a:pt x="50613" y="129915"/>
                  </a:lnTo>
                  <a:lnTo>
                    <a:pt x="61790" y="130608"/>
                  </a:lnTo>
                  <a:lnTo>
                    <a:pt x="72732" y="129957"/>
                  </a:lnTo>
                  <a:lnTo>
                    <a:pt x="83080" y="127934"/>
                  </a:lnTo>
                  <a:lnTo>
                    <a:pt x="92705" y="124646"/>
                  </a:lnTo>
                  <a:lnTo>
                    <a:pt x="101660" y="120152"/>
                  </a:lnTo>
                  <a:lnTo>
                    <a:pt x="110069" y="114387"/>
                  </a:lnTo>
                  <a:lnTo>
                    <a:pt x="118056" y="107430"/>
                  </a:lnTo>
                  <a:lnTo>
                    <a:pt x="125404" y="99318"/>
                  </a:lnTo>
                  <a:lnTo>
                    <a:pt x="131589" y="89971"/>
                  </a:lnTo>
                  <a:lnTo>
                    <a:pt x="136406" y="79469"/>
                  </a:lnTo>
                  <a:lnTo>
                    <a:pt x="139640" y="68332"/>
                  </a:lnTo>
                  <a:lnTo>
                    <a:pt x="140912" y="57398"/>
                  </a:lnTo>
                  <a:lnTo>
                    <a:pt x="140205" y="47126"/>
                  </a:lnTo>
                  <a:lnTo>
                    <a:pt x="137627" y="37774"/>
                  </a:lnTo>
                  <a:lnTo>
                    <a:pt x="133239" y="29565"/>
                  </a:lnTo>
                  <a:lnTo>
                    <a:pt x="127258" y="22494"/>
                  </a:lnTo>
                  <a:lnTo>
                    <a:pt x="120072" y="16542"/>
                  </a:lnTo>
                  <a:lnTo>
                    <a:pt x="111240" y="11189"/>
                  </a:lnTo>
                  <a:lnTo>
                    <a:pt x="97754" y="5962"/>
                  </a:lnTo>
                  <a:lnTo>
                    <a:pt x="745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97751" y="1021264"/>
              <a:ext cx="131456" cy="210571"/>
            </a:xfrm>
            <a:custGeom>
              <a:avLst/>
              <a:gdLst/>
              <a:ahLst/>
              <a:cxnLst/>
              <a:rect l="0" t="0" r="0" b="0"/>
              <a:pathLst>
                <a:path w="131456" h="210571">
                  <a:moveTo>
                    <a:pt x="113648" y="0"/>
                  </a:moveTo>
                  <a:lnTo>
                    <a:pt x="101913" y="67"/>
                  </a:lnTo>
                  <a:lnTo>
                    <a:pt x="90784" y="707"/>
                  </a:lnTo>
                  <a:lnTo>
                    <a:pt x="79194" y="2008"/>
                  </a:lnTo>
                  <a:lnTo>
                    <a:pt x="67379" y="4041"/>
                  </a:lnTo>
                  <a:lnTo>
                    <a:pt x="56016" y="7005"/>
                  </a:lnTo>
                  <a:lnTo>
                    <a:pt x="45466" y="10925"/>
                  </a:lnTo>
                  <a:lnTo>
                    <a:pt x="35765" y="15674"/>
                  </a:lnTo>
                  <a:lnTo>
                    <a:pt x="26793" y="21078"/>
                  </a:lnTo>
                  <a:lnTo>
                    <a:pt x="18403" y="26974"/>
                  </a:lnTo>
                  <a:lnTo>
                    <a:pt x="10940" y="33389"/>
                  </a:lnTo>
                  <a:lnTo>
                    <a:pt x="5203" y="40526"/>
                  </a:lnTo>
                  <a:lnTo>
                    <a:pt x="1502" y="48430"/>
                  </a:lnTo>
                  <a:lnTo>
                    <a:pt x="0" y="56686"/>
                  </a:lnTo>
                  <a:lnTo>
                    <a:pt x="960" y="64542"/>
                  </a:lnTo>
                  <a:lnTo>
                    <a:pt x="4278" y="71591"/>
                  </a:lnTo>
                  <a:lnTo>
                    <a:pt x="9572" y="77459"/>
                  </a:lnTo>
                  <a:lnTo>
                    <a:pt x="16397" y="81643"/>
                  </a:lnTo>
                  <a:lnTo>
                    <a:pt x="24355" y="84054"/>
                  </a:lnTo>
                  <a:lnTo>
                    <a:pt x="33288" y="85233"/>
                  </a:lnTo>
                  <a:lnTo>
                    <a:pt x="43260" y="86116"/>
                  </a:lnTo>
                  <a:lnTo>
                    <a:pt x="54220" y="87276"/>
                  </a:lnTo>
                  <a:lnTo>
                    <a:pt x="65851" y="88910"/>
                  </a:lnTo>
                  <a:lnTo>
                    <a:pt x="77658" y="91012"/>
                  </a:lnTo>
                  <a:lnTo>
                    <a:pt x="89332" y="93515"/>
                  </a:lnTo>
                  <a:lnTo>
                    <a:pt x="100441" y="96654"/>
                  </a:lnTo>
                  <a:lnTo>
                    <a:pt x="110370" y="100964"/>
                  </a:lnTo>
                  <a:lnTo>
                    <a:pt x="118882" y="106640"/>
                  </a:lnTo>
                  <a:lnTo>
                    <a:pt x="125597" y="113570"/>
                  </a:lnTo>
                  <a:lnTo>
                    <a:pt x="129833" y="121516"/>
                  </a:lnTo>
                  <a:lnTo>
                    <a:pt x="131455" y="130227"/>
                  </a:lnTo>
                  <a:lnTo>
                    <a:pt x="130612" y="139330"/>
                  </a:lnTo>
                  <a:lnTo>
                    <a:pt x="127472" y="148352"/>
                  </a:lnTo>
                  <a:lnTo>
                    <a:pt x="122363" y="157041"/>
                  </a:lnTo>
                  <a:lnTo>
                    <a:pt x="115700" y="165177"/>
                  </a:lnTo>
                  <a:lnTo>
                    <a:pt x="107874" y="172495"/>
                  </a:lnTo>
                  <a:lnTo>
                    <a:pt x="99205" y="178932"/>
                  </a:lnTo>
                  <a:lnTo>
                    <a:pt x="89777" y="184425"/>
                  </a:lnTo>
                  <a:lnTo>
                    <a:pt x="79464" y="188824"/>
                  </a:lnTo>
                  <a:lnTo>
                    <a:pt x="68280" y="192160"/>
                  </a:lnTo>
                  <a:lnTo>
                    <a:pt x="56764" y="194793"/>
                  </a:lnTo>
                  <a:lnTo>
                    <a:pt x="44667" y="197681"/>
                  </a:lnTo>
                  <a:lnTo>
                    <a:pt x="29812" y="202198"/>
                  </a:lnTo>
                  <a:lnTo>
                    <a:pt x="836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85098" y="894922"/>
              <a:ext cx="157929" cy="305327"/>
            </a:xfrm>
            <a:custGeom>
              <a:avLst/>
              <a:gdLst/>
              <a:ahLst/>
              <a:cxnLst/>
              <a:rect l="0" t="0" r="0" b="0"/>
              <a:pathLst>
                <a:path w="157929" h="3053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71"/>
                  </a:lnTo>
                  <a:lnTo>
                    <a:pt x="178" y="46978"/>
                  </a:lnTo>
                  <a:lnTo>
                    <a:pt x="826" y="60935"/>
                  </a:lnTo>
                  <a:lnTo>
                    <a:pt x="2075" y="76493"/>
                  </a:lnTo>
                  <a:lnTo>
                    <a:pt x="3727" y="93323"/>
                  </a:lnTo>
                  <a:lnTo>
                    <a:pt x="5375" y="110833"/>
                  </a:lnTo>
                  <a:lnTo>
                    <a:pt x="6782" y="128598"/>
                  </a:lnTo>
                  <a:lnTo>
                    <a:pt x="8048" y="146082"/>
                  </a:lnTo>
                  <a:lnTo>
                    <a:pt x="9504" y="162588"/>
                  </a:lnTo>
                  <a:lnTo>
                    <a:pt x="11331" y="177837"/>
                  </a:lnTo>
                  <a:lnTo>
                    <a:pt x="13389" y="192058"/>
                  </a:lnTo>
                  <a:lnTo>
                    <a:pt x="15317" y="205770"/>
                  </a:lnTo>
                  <a:lnTo>
                    <a:pt x="16911" y="219336"/>
                  </a:lnTo>
                  <a:lnTo>
                    <a:pt x="18133" y="232925"/>
                  </a:lnTo>
                  <a:lnTo>
                    <a:pt x="19029" y="246597"/>
                  </a:lnTo>
                  <a:lnTo>
                    <a:pt x="19654" y="260326"/>
                  </a:lnTo>
                  <a:lnTo>
                    <a:pt x="19662" y="272964"/>
                  </a:lnTo>
                  <a:lnTo>
                    <a:pt x="18620" y="281094"/>
                  </a:lnTo>
                  <a:lnTo>
                    <a:pt x="17297" y="282869"/>
                  </a:lnTo>
                  <a:lnTo>
                    <a:pt x="16784" y="280179"/>
                  </a:lnTo>
                  <a:lnTo>
                    <a:pt x="17294" y="274693"/>
                  </a:lnTo>
                  <a:lnTo>
                    <a:pt x="18667" y="267439"/>
                  </a:lnTo>
                  <a:lnTo>
                    <a:pt x="20696" y="259056"/>
                  </a:lnTo>
                  <a:lnTo>
                    <a:pt x="23358" y="250107"/>
                  </a:lnTo>
                  <a:lnTo>
                    <a:pt x="26822" y="241155"/>
                  </a:lnTo>
                  <a:lnTo>
                    <a:pt x="31124" y="232502"/>
                  </a:lnTo>
                  <a:lnTo>
                    <a:pt x="36488" y="224551"/>
                  </a:lnTo>
                  <a:lnTo>
                    <a:pt x="43378" y="217886"/>
                  </a:lnTo>
                  <a:lnTo>
                    <a:pt x="51903" y="212704"/>
                  </a:lnTo>
                  <a:lnTo>
                    <a:pt x="61714" y="209037"/>
                  </a:lnTo>
                  <a:lnTo>
                    <a:pt x="72208" y="206933"/>
                  </a:lnTo>
                  <a:lnTo>
                    <a:pt x="82963" y="206262"/>
                  </a:lnTo>
                  <a:lnTo>
                    <a:pt x="93606" y="206927"/>
                  </a:lnTo>
                  <a:lnTo>
                    <a:pt x="103744" y="208960"/>
                  </a:lnTo>
                  <a:lnTo>
                    <a:pt x="113221" y="212254"/>
                  </a:lnTo>
                  <a:lnTo>
                    <a:pt x="121905" y="216752"/>
                  </a:lnTo>
                  <a:lnTo>
                    <a:pt x="129599" y="222519"/>
                  </a:lnTo>
                  <a:lnTo>
                    <a:pt x="136291" y="229478"/>
                  </a:lnTo>
                  <a:lnTo>
                    <a:pt x="141956" y="237591"/>
                  </a:lnTo>
                  <a:lnTo>
                    <a:pt x="146473" y="246940"/>
                  </a:lnTo>
                  <a:lnTo>
                    <a:pt x="149883" y="257433"/>
                  </a:lnTo>
                  <a:lnTo>
                    <a:pt x="152366" y="268268"/>
                  </a:lnTo>
                  <a:lnTo>
                    <a:pt x="154394" y="279079"/>
                  </a:lnTo>
                  <a:lnTo>
                    <a:pt x="156146" y="290816"/>
                  </a:lnTo>
                  <a:lnTo>
                    <a:pt x="157928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81779" y="1093948"/>
              <a:ext cx="99238" cy="127192"/>
            </a:xfrm>
            <a:custGeom>
              <a:avLst/>
              <a:gdLst/>
              <a:ahLst/>
              <a:cxnLst/>
              <a:rect l="0" t="0" r="0" b="0"/>
              <a:pathLst>
                <a:path w="99238" h="127192">
                  <a:moveTo>
                    <a:pt x="87588" y="11544"/>
                  </a:moveTo>
                  <a:lnTo>
                    <a:pt x="81654" y="5877"/>
                  </a:lnTo>
                  <a:lnTo>
                    <a:pt x="75449" y="2233"/>
                  </a:lnTo>
                  <a:lnTo>
                    <a:pt x="68359" y="329"/>
                  </a:lnTo>
                  <a:lnTo>
                    <a:pt x="60591" y="0"/>
                  </a:lnTo>
                  <a:lnTo>
                    <a:pt x="52593" y="1268"/>
                  </a:lnTo>
                  <a:lnTo>
                    <a:pt x="44652" y="3997"/>
                  </a:lnTo>
                  <a:lnTo>
                    <a:pt x="36878" y="8090"/>
                  </a:lnTo>
                  <a:lnTo>
                    <a:pt x="29284" y="13574"/>
                  </a:lnTo>
                  <a:lnTo>
                    <a:pt x="21856" y="20336"/>
                  </a:lnTo>
                  <a:lnTo>
                    <a:pt x="14887" y="28315"/>
                  </a:lnTo>
                  <a:lnTo>
                    <a:pt x="8958" y="37572"/>
                  </a:lnTo>
                  <a:lnTo>
                    <a:pt x="4313" y="48018"/>
                  </a:lnTo>
                  <a:lnTo>
                    <a:pt x="1195" y="59286"/>
                  </a:lnTo>
                  <a:lnTo>
                    <a:pt x="0" y="70841"/>
                  </a:lnTo>
                  <a:lnTo>
                    <a:pt x="760" y="82343"/>
                  </a:lnTo>
                  <a:lnTo>
                    <a:pt x="3372" y="93335"/>
                  </a:lnTo>
                  <a:lnTo>
                    <a:pt x="7784" y="103184"/>
                  </a:lnTo>
                  <a:lnTo>
                    <a:pt x="13785" y="111648"/>
                  </a:lnTo>
                  <a:lnTo>
                    <a:pt x="21066" y="118499"/>
                  </a:lnTo>
                  <a:lnTo>
                    <a:pt x="29314" y="123360"/>
                  </a:lnTo>
                  <a:lnTo>
                    <a:pt x="38261" y="126218"/>
                  </a:lnTo>
                  <a:lnTo>
                    <a:pt x="47538" y="127191"/>
                  </a:lnTo>
                  <a:lnTo>
                    <a:pt x="56684" y="126339"/>
                  </a:lnTo>
                  <a:lnTo>
                    <a:pt x="65459" y="123873"/>
                  </a:lnTo>
                  <a:lnTo>
                    <a:pt x="73655" y="119779"/>
                  </a:lnTo>
                  <a:lnTo>
                    <a:pt x="81015" y="113759"/>
                  </a:lnTo>
                  <a:lnTo>
                    <a:pt x="87475" y="105825"/>
                  </a:lnTo>
                  <a:lnTo>
                    <a:pt x="92813" y="96414"/>
                  </a:lnTo>
                  <a:lnTo>
                    <a:pt x="96577" y="86189"/>
                  </a:lnTo>
                  <a:lnTo>
                    <a:pt x="98664" y="75619"/>
                  </a:lnTo>
                  <a:lnTo>
                    <a:pt x="99237" y="65204"/>
                  </a:lnTo>
                  <a:lnTo>
                    <a:pt x="98499" y="54432"/>
                  </a:lnTo>
                  <a:lnTo>
                    <a:pt x="95269" y="41248"/>
                  </a:lnTo>
                  <a:lnTo>
                    <a:pt x="87588" y="220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43067" y="1073906"/>
              <a:ext cx="225333" cy="142287"/>
            </a:xfrm>
            <a:custGeom>
              <a:avLst/>
              <a:gdLst/>
              <a:ahLst/>
              <a:cxnLst/>
              <a:rect l="0" t="0" r="0" b="0"/>
              <a:pathLst>
                <a:path w="225333" h="142287">
                  <a:moveTo>
                    <a:pt x="0" y="42114"/>
                  </a:moveTo>
                  <a:lnTo>
                    <a:pt x="0" y="53849"/>
                  </a:lnTo>
                  <a:lnTo>
                    <a:pt x="0" y="64978"/>
                  </a:lnTo>
                  <a:lnTo>
                    <a:pt x="5" y="76572"/>
                  </a:lnTo>
                  <a:lnTo>
                    <a:pt x="178" y="88560"/>
                  </a:lnTo>
                  <a:lnTo>
                    <a:pt x="826" y="100572"/>
                  </a:lnTo>
                  <a:lnTo>
                    <a:pt x="2093" y="112357"/>
                  </a:lnTo>
                  <a:lnTo>
                    <a:pt x="4437" y="123192"/>
                  </a:lnTo>
                  <a:lnTo>
                    <a:pt x="8678" y="131867"/>
                  </a:lnTo>
                  <a:lnTo>
                    <a:pt x="15085" y="137909"/>
                  </a:lnTo>
                  <a:lnTo>
                    <a:pt x="23134" y="141335"/>
                  </a:lnTo>
                  <a:lnTo>
                    <a:pt x="31832" y="142286"/>
                  </a:lnTo>
                  <a:lnTo>
                    <a:pt x="40523" y="141108"/>
                  </a:lnTo>
                  <a:lnTo>
                    <a:pt x="48777" y="138085"/>
                  </a:lnTo>
                  <a:lnTo>
                    <a:pt x="56233" y="133331"/>
                  </a:lnTo>
                  <a:lnTo>
                    <a:pt x="62796" y="127068"/>
                  </a:lnTo>
                  <a:lnTo>
                    <a:pt x="68556" y="119597"/>
                  </a:lnTo>
                  <a:lnTo>
                    <a:pt x="73674" y="111212"/>
                  </a:lnTo>
                  <a:lnTo>
                    <a:pt x="78317" y="102238"/>
                  </a:lnTo>
                  <a:lnTo>
                    <a:pt x="82845" y="95401"/>
                  </a:lnTo>
                  <a:lnTo>
                    <a:pt x="87344" y="93968"/>
                  </a:lnTo>
                  <a:lnTo>
                    <a:pt x="91578" y="96968"/>
                  </a:lnTo>
                  <a:lnTo>
                    <a:pt x="95935" y="102822"/>
                  </a:lnTo>
                  <a:lnTo>
                    <a:pt x="100886" y="110099"/>
                  </a:lnTo>
                  <a:lnTo>
                    <a:pt x="106814" y="117501"/>
                  </a:lnTo>
                  <a:lnTo>
                    <a:pt x="113804" y="124348"/>
                  </a:lnTo>
                  <a:lnTo>
                    <a:pt x="121732" y="130129"/>
                  </a:lnTo>
                  <a:lnTo>
                    <a:pt x="130405" y="134281"/>
                  </a:lnTo>
                  <a:lnTo>
                    <a:pt x="139637" y="136668"/>
                  </a:lnTo>
                  <a:lnTo>
                    <a:pt x="149272" y="137327"/>
                  </a:lnTo>
                  <a:lnTo>
                    <a:pt x="159191" y="136268"/>
                  </a:lnTo>
                  <a:lnTo>
                    <a:pt x="169300" y="133667"/>
                  </a:lnTo>
                  <a:lnTo>
                    <a:pt x="179377" y="129654"/>
                  </a:lnTo>
                  <a:lnTo>
                    <a:pt x="189069" y="124221"/>
                  </a:lnTo>
                  <a:lnTo>
                    <a:pt x="198208" y="117490"/>
                  </a:lnTo>
                  <a:lnTo>
                    <a:pt x="206481" y="109532"/>
                  </a:lnTo>
                  <a:lnTo>
                    <a:pt x="213360" y="100288"/>
                  </a:lnTo>
                  <a:lnTo>
                    <a:pt x="218683" y="89851"/>
                  </a:lnTo>
                  <a:lnTo>
                    <a:pt x="222445" y="78589"/>
                  </a:lnTo>
                  <a:lnTo>
                    <a:pt x="224611" y="67037"/>
                  </a:lnTo>
                  <a:lnTo>
                    <a:pt x="225332" y="55538"/>
                  </a:lnTo>
                  <a:lnTo>
                    <a:pt x="225035" y="44480"/>
                  </a:lnTo>
                  <a:lnTo>
                    <a:pt x="224289" y="33199"/>
                  </a:lnTo>
                  <a:lnTo>
                    <a:pt x="223032" y="19591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38579" y="947564"/>
              <a:ext cx="36199" cy="305328"/>
            </a:xfrm>
            <a:custGeom>
              <a:avLst/>
              <a:gdLst/>
              <a:ahLst/>
              <a:cxnLst/>
              <a:rect l="0" t="0" r="0" b="0"/>
              <a:pathLst>
                <a:path w="36199" h="305328">
                  <a:moveTo>
                    <a:pt x="4612" y="0"/>
                  </a:moveTo>
                  <a:lnTo>
                    <a:pt x="1813" y="11803"/>
                  </a:lnTo>
                  <a:lnTo>
                    <a:pt x="312" y="23572"/>
                  </a:lnTo>
                  <a:lnTo>
                    <a:pt x="0" y="36471"/>
                  </a:lnTo>
                  <a:lnTo>
                    <a:pt x="507" y="50665"/>
                  </a:lnTo>
                  <a:lnTo>
                    <a:pt x="1326" y="66289"/>
                  </a:lnTo>
                  <a:lnTo>
                    <a:pt x="2146" y="83252"/>
                  </a:lnTo>
                  <a:lnTo>
                    <a:pt x="3003" y="100834"/>
                  </a:lnTo>
                  <a:lnTo>
                    <a:pt x="4178" y="117858"/>
                  </a:lnTo>
                  <a:lnTo>
                    <a:pt x="5816" y="133714"/>
                  </a:lnTo>
                  <a:lnTo>
                    <a:pt x="7917" y="148645"/>
                  </a:lnTo>
                  <a:lnTo>
                    <a:pt x="10405" y="163431"/>
                  </a:lnTo>
                  <a:lnTo>
                    <a:pt x="13188" y="178562"/>
                  </a:lnTo>
                  <a:lnTo>
                    <a:pt x="16024" y="194033"/>
                  </a:lnTo>
                  <a:lnTo>
                    <a:pt x="18541" y="209514"/>
                  </a:lnTo>
                  <a:lnTo>
                    <a:pt x="20568" y="224778"/>
                  </a:lnTo>
                  <a:lnTo>
                    <a:pt x="22299" y="239546"/>
                  </a:lnTo>
                  <a:lnTo>
                    <a:pt x="24474" y="255072"/>
                  </a:lnTo>
                  <a:lnTo>
                    <a:pt x="28401" y="274952"/>
                  </a:lnTo>
                  <a:lnTo>
                    <a:pt x="36198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37906" y="1073906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19959" y="2934"/>
                  </a:lnTo>
                  <a:lnTo>
                    <a:pt x="209471" y="5716"/>
                  </a:lnTo>
                  <a:lnTo>
                    <a:pt x="199164" y="8616"/>
                  </a:lnTo>
                  <a:lnTo>
                    <a:pt x="188690" y="11656"/>
                  </a:lnTo>
                  <a:lnTo>
                    <a:pt x="177698" y="14821"/>
                  </a:lnTo>
                  <a:lnTo>
                    <a:pt x="166056" y="18085"/>
                  </a:lnTo>
                  <a:lnTo>
                    <a:pt x="153802" y="21423"/>
                  </a:lnTo>
                  <a:lnTo>
                    <a:pt x="141047" y="24815"/>
                  </a:lnTo>
                  <a:lnTo>
                    <a:pt x="127912" y="28239"/>
                  </a:lnTo>
                  <a:lnTo>
                    <a:pt x="114499" y="31521"/>
                  </a:lnTo>
                  <a:lnTo>
                    <a:pt x="100888" y="34345"/>
                  </a:lnTo>
                  <a:lnTo>
                    <a:pt x="87145" y="36581"/>
                  </a:lnTo>
                  <a:lnTo>
                    <a:pt x="73477" y="38421"/>
                  </a:lnTo>
                  <a:lnTo>
                    <a:pt x="60219" y="40271"/>
                  </a:lnTo>
                  <a:lnTo>
                    <a:pt x="47537" y="42366"/>
                  </a:lnTo>
                  <a:lnTo>
                    <a:pt x="35862" y="44614"/>
                  </a:lnTo>
                  <a:lnTo>
                    <a:pt x="24836" y="46907"/>
                  </a:lnTo>
                  <a:lnTo>
                    <a:pt x="13491" y="4945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359005" y="926507"/>
              <a:ext cx="326385" cy="319578"/>
            </a:xfrm>
            <a:custGeom>
              <a:avLst/>
              <a:gdLst/>
              <a:ahLst/>
              <a:cxnLst/>
              <a:rect l="0" t="0" r="0" b="0"/>
              <a:pathLst>
                <a:path w="326385" h="319578">
                  <a:moveTo>
                    <a:pt x="0" y="0"/>
                  </a:moveTo>
                  <a:lnTo>
                    <a:pt x="2933" y="8802"/>
                  </a:lnTo>
                  <a:lnTo>
                    <a:pt x="5716" y="17148"/>
                  </a:lnTo>
                  <a:lnTo>
                    <a:pt x="8611" y="25856"/>
                  </a:lnTo>
                  <a:lnTo>
                    <a:pt x="11478" y="35323"/>
                  </a:lnTo>
                  <a:lnTo>
                    <a:pt x="13994" y="46114"/>
                  </a:lnTo>
                  <a:lnTo>
                    <a:pt x="16010" y="58408"/>
                  </a:lnTo>
                  <a:lnTo>
                    <a:pt x="17695" y="71901"/>
                  </a:lnTo>
                  <a:lnTo>
                    <a:pt x="19439" y="86019"/>
                  </a:lnTo>
                  <a:lnTo>
                    <a:pt x="21465" y="100369"/>
                  </a:lnTo>
                  <a:lnTo>
                    <a:pt x="23827" y="114917"/>
                  </a:lnTo>
                  <a:lnTo>
                    <a:pt x="26491" y="129895"/>
                  </a:lnTo>
                  <a:lnTo>
                    <a:pt x="29393" y="145415"/>
                  </a:lnTo>
                  <a:lnTo>
                    <a:pt x="32308" y="161447"/>
                  </a:lnTo>
                  <a:lnTo>
                    <a:pt x="34879" y="177902"/>
                  </a:lnTo>
                  <a:lnTo>
                    <a:pt x="36941" y="194644"/>
                  </a:lnTo>
                  <a:lnTo>
                    <a:pt x="38686" y="210247"/>
                  </a:lnTo>
                  <a:lnTo>
                    <a:pt x="41272" y="221190"/>
                  </a:lnTo>
                  <a:lnTo>
                    <a:pt x="45169" y="225528"/>
                  </a:lnTo>
                  <a:lnTo>
                    <a:pt x="49137" y="224640"/>
                  </a:lnTo>
                  <a:lnTo>
                    <a:pt x="53033" y="220277"/>
                  </a:lnTo>
                  <a:lnTo>
                    <a:pt x="57240" y="213701"/>
                  </a:lnTo>
                  <a:lnTo>
                    <a:pt x="61982" y="205747"/>
                  </a:lnTo>
                  <a:lnTo>
                    <a:pt x="67442" y="197740"/>
                  </a:lnTo>
                  <a:lnTo>
                    <a:pt x="73849" y="191537"/>
                  </a:lnTo>
                  <a:lnTo>
                    <a:pt x="81224" y="187991"/>
                  </a:lnTo>
                  <a:lnTo>
                    <a:pt x="89274" y="187233"/>
                  </a:lnTo>
                  <a:lnTo>
                    <a:pt x="97514" y="189145"/>
                  </a:lnTo>
                  <a:lnTo>
                    <a:pt x="105645" y="193351"/>
                  </a:lnTo>
                  <a:lnTo>
                    <a:pt x="113559" y="199203"/>
                  </a:lnTo>
                  <a:lnTo>
                    <a:pt x="121253" y="205936"/>
                  </a:lnTo>
                  <a:lnTo>
                    <a:pt x="128756" y="213050"/>
                  </a:lnTo>
                  <a:lnTo>
                    <a:pt x="135948" y="220617"/>
                  </a:lnTo>
                  <a:lnTo>
                    <a:pt x="142558" y="229140"/>
                  </a:lnTo>
                  <a:lnTo>
                    <a:pt x="148483" y="238840"/>
                  </a:lnTo>
                  <a:lnTo>
                    <a:pt x="153616" y="249644"/>
                  </a:lnTo>
                  <a:lnTo>
                    <a:pt x="157765" y="261354"/>
                  </a:lnTo>
                  <a:lnTo>
                    <a:pt x="160907" y="273660"/>
                  </a:lnTo>
                  <a:lnTo>
                    <a:pt x="162542" y="283015"/>
                  </a:lnTo>
                  <a:lnTo>
                    <a:pt x="162763" y="285432"/>
                  </a:lnTo>
                  <a:lnTo>
                    <a:pt x="163080" y="282662"/>
                  </a:lnTo>
                  <a:lnTo>
                    <a:pt x="164217" y="276933"/>
                  </a:lnTo>
                  <a:lnTo>
                    <a:pt x="166498" y="269849"/>
                  </a:lnTo>
                  <a:lnTo>
                    <a:pt x="169940" y="262301"/>
                  </a:lnTo>
                  <a:lnTo>
                    <a:pt x="174864" y="255015"/>
                  </a:lnTo>
                  <a:lnTo>
                    <a:pt x="181976" y="248758"/>
                  </a:lnTo>
                  <a:lnTo>
                    <a:pt x="191462" y="243826"/>
                  </a:lnTo>
                  <a:lnTo>
                    <a:pt x="202898" y="240147"/>
                  </a:lnTo>
                  <a:lnTo>
                    <a:pt x="215555" y="237499"/>
                  </a:lnTo>
                  <a:lnTo>
                    <a:pt x="228880" y="235636"/>
                  </a:lnTo>
                  <a:lnTo>
                    <a:pt x="242552" y="234347"/>
                  </a:lnTo>
                  <a:lnTo>
                    <a:pt x="256403" y="233463"/>
                  </a:lnTo>
                  <a:lnTo>
                    <a:pt x="270330" y="232849"/>
                  </a:lnTo>
                  <a:lnTo>
                    <a:pt x="283799" y="231924"/>
                  </a:lnTo>
                  <a:lnTo>
                    <a:pt x="295865" y="229705"/>
                  </a:lnTo>
                  <a:lnTo>
                    <a:pt x="306115" y="225767"/>
                  </a:lnTo>
                  <a:lnTo>
                    <a:pt x="314149" y="220340"/>
                  </a:lnTo>
                  <a:lnTo>
                    <a:pt x="319348" y="214016"/>
                  </a:lnTo>
                  <a:lnTo>
                    <a:pt x="321652" y="207251"/>
                  </a:lnTo>
                  <a:lnTo>
                    <a:pt x="321283" y="200457"/>
                  </a:lnTo>
                  <a:lnTo>
                    <a:pt x="318468" y="194064"/>
                  </a:lnTo>
                  <a:lnTo>
                    <a:pt x="313578" y="188259"/>
                  </a:lnTo>
                  <a:lnTo>
                    <a:pt x="306893" y="183195"/>
                  </a:lnTo>
                  <a:lnTo>
                    <a:pt x="298520" y="179085"/>
                  </a:lnTo>
                  <a:lnTo>
                    <a:pt x="288680" y="175957"/>
                  </a:lnTo>
                  <a:lnTo>
                    <a:pt x="277991" y="174007"/>
                  </a:lnTo>
                  <a:lnTo>
                    <a:pt x="267357" y="173672"/>
                  </a:lnTo>
                  <a:lnTo>
                    <a:pt x="257287" y="175049"/>
                  </a:lnTo>
                  <a:lnTo>
                    <a:pt x="248071" y="178261"/>
                  </a:lnTo>
                  <a:lnTo>
                    <a:pt x="239952" y="183616"/>
                  </a:lnTo>
                  <a:lnTo>
                    <a:pt x="232942" y="191071"/>
                  </a:lnTo>
                  <a:lnTo>
                    <a:pt x="227048" y="200314"/>
                  </a:lnTo>
                  <a:lnTo>
                    <a:pt x="222371" y="210952"/>
                  </a:lnTo>
                  <a:lnTo>
                    <a:pt x="218854" y="222621"/>
                  </a:lnTo>
                  <a:lnTo>
                    <a:pt x="216472" y="235030"/>
                  </a:lnTo>
                  <a:lnTo>
                    <a:pt x="215314" y="247958"/>
                  </a:lnTo>
                  <a:lnTo>
                    <a:pt x="215320" y="261230"/>
                  </a:lnTo>
                  <a:lnTo>
                    <a:pt x="216629" y="274242"/>
                  </a:lnTo>
                  <a:lnTo>
                    <a:pt x="219634" y="285993"/>
                  </a:lnTo>
                  <a:lnTo>
                    <a:pt x="224403" y="296038"/>
                  </a:lnTo>
                  <a:lnTo>
                    <a:pt x="230877" y="304273"/>
                  </a:lnTo>
                  <a:lnTo>
                    <a:pt x="239042" y="310671"/>
                  </a:lnTo>
                  <a:lnTo>
                    <a:pt x="248716" y="315410"/>
                  </a:lnTo>
                  <a:lnTo>
                    <a:pt x="259448" y="318476"/>
                  </a:lnTo>
                  <a:lnTo>
                    <a:pt x="270635" y="319577"/>
                  </a:lnTo>
                  <a:lnTo>
                    <a:pt x="281881" y="318738"/>
                  </a:lnTo>
                  <a:lnTo>
                    <a:pt x="292569" y="316554"/>
                  </a:lnTo>
                  <a:lnTo>
                    <a:pt x="302817" y="313798"/>
                  </a:lnTo>
                  <a:lnTo>
                    <a:pt x="313519" y="310231"/>
                  </a:lnTo>
                  <a:lnTo>
                    <a:pt x="32638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90714" y="958093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1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1" y="36025"/>
                  </a:lnTo>
                  <a:lnTo>
                    <a:pt x="5" y="52542"/>
                  </a:lnTo>
                  <a:lnTo>
                    <a:pt x="178" y="70352"/>
                  </a:lnTo>
                  <a:lnTo>
                    <a:pt x="827" y="89130"/>
                  </a:lnTo>
                  <a:lnTo>
                    <a:pt x="2080" y="108606"/>
                  </a:lnTo>
                  <a:lnTo>
                    <a:pt x="3905" y="128409"/>
                  </a:lnTo>
                  <a:lnTo>
                    <a:pt x="6202" y="148084"/>
                  </a:lnTo>
                  <a:lnTo>
                    <a:pt x="8853" y="167386"/>
                  </a:lnTo>
                  <a:lnTo>
                    <a:pt x="11599" y="186110"/>
                  </a:lnTo>
                  <a:lnTo>
                    <a:pt x="14055" y="203998"/>
                  </a:lnTo>
                  <a:lnTo>
                    <a:pt x="16036" y="220981"/>
                  </a:lnTo>
                  <a:lnTo>
                    <a:pt x="17537" y="236757"/>
                  </a:lnTo>
                  <a:lnTo>
                    <a:pt x="18789" y="252348"/>
                  </a:lnTo>
                  <a:lnTo>
                    <a:pt x="19900" y="270241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43316" y="1052849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3815" y="2867"/>
                  </a:lnTo>
                  <a:lnTo>
                    <a:pt x="234828" y="5009"/>
                  </a:lnTo>
                  <a:lnTo>
                    <a:pt x="224829" y="6617"/>
                  </a:lnTo>
                  <a:lnTo>
                    <a:pt x="213675" y="7970"/>
                  </a:lnTo>
                  <a:lnTo>
                    <a:pt x="201216" y="9467"/>
                  </a:lnTo>
                  <a:lnTo>
                    <a:pt x="187508" y="11313"/>
                  </a:lnTo>
                  <a:lnTo>
                    <a:pt x="172918" y="13380"/>
                  </a:lnTo>
                  <a:lnTo>
                    <a:pt x="157989" y="15312"/>
                  </a:lnTo>
                  <a:lnTo>
                    <a:pt x="143064" y="16913"/>
                  </a:lnTo>
                  <a:lnTo>
                    <a:pt x="128283" y="18310"/>
                  </a:lnTo>
                  <a:lnTo>
                    <a:pt x="113673" y="19854"/>
                  </a:lnTo>
                  <a:lnTo>
                    <a:pt x="99220" y="21745"/>
                  </a:lnTo>
                  <a:lnTo>
                    <a:pt x="85057" y="24015"/>
                  </a:lnTo>
                  <a:lnTo>
                    <a:pt x="71459" y="26618"/>
                  </a:lnTo>
                  <a:lnTo>
                    <a:pt x="58540" y="29478"/>
                  </a:lnTo>
                  <a:lnTo>
                    <a:pt x="46505" y="32376"/>
                  </a:lnTo>
                  <a:lnTo>
                    <a:pt x="34454" y="35243"/>
                  </a:lnTo>
                  <a:lnTo>
                    <a:pt x="20210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13696" y="1137052"/>
              <a:ext cx="102713" cy="135179"/>
            </a:xfrm>
            <a:custGeom>
              <a:avLst/>
              <a:gdLst/>
              <a:ahLst/>
              <a:cxnLst/>
              <a:rect l="0" t="0" r="0" b="0"/>
              <a:pathLst>
                <a:path w="102713" h="135179">
                  <a:moveTo>
                    <a:pt x="87589" y="21082"/>
                  </a:moveTo>
                  <a:lnTo>
                    <a:pt x="81654" y="15282"/>
                  </a:lnTo>
                  <a:lnTo>
                    <a:pt x="75449" y="10357"/>
                  </a:lnTo>
                  <a:lnTo>
                    <a:pt x="68358" y="5869"/>
                  </a:lnTo>
                  <a:lnTo>
                    <a:pt x="60591" y="2166"/>
                  </a:lnTo>
                  <a:lnTo>
                    <a:pt x="52593" y="98"/>
                  </a:lnTo>
                  <a:lnTo>
                    <a:pt x="44652" y="0"/>
                  </a:lnTo>
                  <a:lnTo>
                    <a:pt x="36877" y="1897"/>
                  </a:lnTo>
                  <a:lnTo>
                    <a:pt x="29284" y="5760"/>
                  </a:lnTo>
                  <a:lnTo>
                    <a:pt x="21857" y="11363"/>
                  </a:lnTo>
                  <a:lnTo>
                    <a:pt x="14887" y="18531"/>
                  </a:lnTo>
                  <a:lnTo>
                    <a:pt x="8958" y="27229"/>
                  </a:lnTo>
                  <a:lnTo>
                    <a:pt x="4313" y="37292"/>
                  </a:lnTo>
                  <a:lnTo>
                    <a:pt x="1195" y="48300"/>
                  </a:lnTo>
                  <a:lnTo>
                    <a:pt x="0" y="59680"/>
                  </a:lnTo>
                  <a:lnTo>
                    <a:pt x="756" y="71068"/>
                  </a:lnTo>
                  <a:lnTo>
                    <a:pt x="3195" y="82154"/>
                  </a:lnTo>
                  <a:lnTo>
                    <a:pt x="6958" y="92599"/>
                  </a:lnTo>
                  <a:lnTo>
                    <a:pt x="11710" y="102284"/>
                  </a:lnTo>
                  <a:lnTo>
                    <a:pt x="17338" y="111110"/>
                  </a:lnTo>
                  <a:lnTo>
                    <a:pt x="23939" y="118900"/>
                  </a:lnTo>
                  <a:lnTo>
                    <a:pt x="31488" y="125648"/>
                  </a:lnTo>
                  <a:lnTo>
                    <a:pt x="39845" y="131011"/>
                  </a:lnTo>
                  <a:lnTo>
                    <a:pt x="48832" y="134260"/>
                  </a:lnTo>
                  <a:lnTo>
                    <a:pt x="58277" y="135178"/>
                  </a:lnTo>
                  <a:lnTo>
                    <a:pt x="67721" y="133846"/>
                  </a:lnTo>
                  <a:lnTo>
                    <a:pt x="76449" y="130368"/>
                  </a:lnTo>
                  <a:lnTo>
                    <a:pt x="84125" y="125025"/>
                  </a:lnTo>
                  <a:lnTo>
                    <a:pt x="90599" y="118033"/>
                  </a:lnTo>
                  <a:lnTo>
                    <a:pt x="95731" y="109453"/>
                  </a:lnTo>
                  <a:lnTo>
                    <a:pt x="99582" y="99469"/>
                  </a:lnTo>
                  <a:lnTo>
                    <a:pt x="102033" y="88514"/>
                  </a:lnTo>
                  <a:lnTo>
                    <a:pt x="102712" y="77170"/>
                  </a:lnTo>
                  <a:lnTo>
                    <a:pt x="101583" y="65810"/>
                  </a:lnTo>
                  <a:lnTo>
                    <a:pt x="99004" y="54845"/>
                  </a:lnTo>
                  <a:lnTo>
                    <a:pt x="95194" y="43637"/>
                  </a:lnTo>
                  <a:lnTo>
                    <a:pt x="88705" y="30088"/>
                  </a:lnTo>
                  <a:lnTo>
                    <a:pt x="77060" y="10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17098" y="947564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504"/>
                  </a:lnTo>
                  <a:lnTo>
                    <a:pt x="177" y="111019"/>
                  </a:lnTo>
                  <a:lnTo>
                    <a:pt x="826" y="130272"/>
                  </a:lnTo>
                  <a:lnTo>
                    <a:pt x="2075" y="150063"/>
                  </a:lnTo>
                  <a:lnTo>
                    <a:pt x="3727" y="169909"/>
                  </a:lnTo>
                  <a:lnTo>
                    <a:pt x="5376" y="189080"/>
                  </a:lnTo>
                  <a:lnTo>
                    <a:pt x="6783" y="207226"/>
                  </a:lnTo>
                  <a:lnTo>
                    <a:pt x="8049" y="224190"/>
                  </a:lnTo>
                  <a:lnTo>
                    <a:pt x="9505" y="239824"/>
                  </a:lnTo>
                  <a:lnTo>
                    <a:pt x="11332" y="254189"/>
                  </a:lnTo>
                  <a:lnTo>
                    <a:pt x="13398" y="267430"/>
                  </a:lnTo>
                  <a:lnTo>
                    <a:pt x="15549" y="281182"/>
                  </a:lnTo>
                  <a:lnTo>
                    <a:pt x="17976" y="298894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22342" y="1052849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91240" y="2934"/>
                  </a:lnTo>
                  <a:lnTo>
                    <a:pt x="182893" y="5716"/>
                  </a:lnTo>
                  <a:lnTo>
                    <a:pt x="174194" y="8616"/>
                  </a:lnTo>
                  <a:lnTo>
                    <a:pt x="165074" y="11656"/>
                  </a:lnTo>
                  <a:lnTo>
                    <a:pt x="155579" y="14821"/>
                  </a:lnTo>
                  <a:lnTo>
                    <a:pt x="145782" y="18081"/>
                  </a:lnTo>
                  <a:lnTo>
                    <a:pt x="135595" y="21246"/>
                  </a:lnTo>
                  <a:lnTo>
                    <a:pt x="124773" y="23989"/>
                  </a:lnTo>
                  <a:lnTo>
                    <a:pt x="113233" y="26169"/>
                  </a:lnTo>
                  <a:lnTo>
                    <a:pt x="101044" y="27971"/>
                  </a:lnTo>
                  <a:lnTo>
                    <a:pt x="88330" y="29795"/>
                  </a:lnTo>
                  <a:lnTo>
                    <a:pt x="75229" y="31873"/>
                  </a:lnTo>
                  <a:lnTo>
                    <a:pt x="62072" y="34109"/>
                  </a:lnTo>
                  <a:lnTo>
                    <a:pt x="47879" y="36393"/>
                  </a:lnTo>
                  <a:lnTo>
                    <a:pt x="29168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39001" y="1139459"/>
              <a:ext cx="162368" cy="138209"/>
            </a:xfrm>
            <a:custGeom>
              <a:avLst/>
              <a:gdLst/>
              <a:ahLst/>
              <a:cxnLst/>
              <a:rect l="0" t="0" r="0" b="0"/>
              <a:pathLst>
                <a:path w="162368" h="138209">
                  <a:moveTo>
                    <a:pt x="78139" y="50261"/>
                  </a:moveTo>
                  <a:lnTo>
                    <a:pt x="75137" y="38660"/>
                  </a:lnTo>
                  <a:lnTo>
                    <a:pt x="71715" y="28811"/>
                  </a:lnTo>
                  <a:lnTo>
                    <a:pt x="67515" y="19820"/>
                  </a:lnTo>
                  <a:lnTo>
                    <a:pt x="62442" y="11896"/>
                  </a:lnTo>
                  <a:lnTo>
                    <a:pt x="56312" y="5814"/>
                  </a:lnTo>
                  <a:lnTo>
                    <a:pt x="49132" y="1856"/>
                  </a:lnTo>
                  <a:lnTo>
                    <a:pt x="41218" y="0"/>
                  </a:lnTo>
                  <a:lnTo>
                    <a:pt x="33072" y="187"/>
                  </a:lnTo>
                  <a:lnTo>
                    <a:pt x="25014" y="2178"/>
                  </a:lnTo>
                  <a:lnTo>
                    <a:pt x="17488" y="6106"/>
                  </a:lnTo>
                  <a:lnTo>
                    <a:pt x="11120" y="12539"/>
                  </a:lnTo>
                  <a:lnTo>
                    <a:pt x="6143" y="21569"/>
                  </a:lnTo>
                  <a:lnTo>
                    <a:pt x="2615" y="32869"/>
                  </a:lnTo>
                  <a:lnTo>
                    <a:pt x="607" y="45965"/>
                  </a:lnTo>
                  <a:lnTo>
                    <a:pt x="0" y="60394"/>
                  </a:lnTo>
                  <a:lnTo>
                    <a:pt x="709" y="75453"/>
                  </a:lnTo>
                  <a:lnTo>
                    <a:pt x="2770" y="90241"/>
                  </a:lnTo>
                  <a:lnTo>
                    <a:pt x="6084" y="104271"/>
                  </a:lnTo>
                  <a:lnTo>
                    <a:pt x="10595" y="116806"/>
                  </a:lnTo>
                  <a:lnTo>
                    <a:pt x="16371" y="126717"/>
                  </a:lnTo>
                  <a:lnTo>
                    <a:pt x="23327" y="133627"/>
                  </a:lnTo>
                  <a:lnTo>
                    <a:pt x="31098" y="137488"/>
                  </a:lnTo>
                  <a:lnTo>
                    <a:pt x="39152" y="138208"/>
                  </a:lnTo>
                  <a:lnTo>
                    <a:pt x="47155" y="136066"/>
                  </a:lnTo>
                  <a:lnTo>
                    <a:pt x="54815" y="131582"/>
                  </a:lnTo>
                  <a:lnTo>
                    <a:pt x="61805" y="125310"/>
                  </a:lnTo>
                  <a:lnTo>
                    <a:pt x="68014" y="117732"/>
                  </a:lnTo>
                  <a:lnTo>
                    <a:pt x="73183" y="109226"/>
                  </a:lnTo>
                  <a:lnTo>
                    <a:pt x="76832" y="100073"/>
                  </a:lnTo>
                  <a:lnTo>
                    <a:pt x="78887" y="90524"/>
                  </a:lnTo>
                  <a:lnTo>
                    <a:pt x="81104" y="82478"/>
                  </a:lnTo>
                  <a:lnTo>
                    <a:pt x="85227" y="78590"/>
                  </a:lnTo>
                  <a:lnTo>
                    <a:pt x="90300" y="78697"/>
                  </a:lnTo>
                  <a:lnTo>
                    <a:pt x="95868" y="81529"/>
                  </a:lnTo>
                  <a:lnTo>
                    <a:pt x="101970" y="86022"/>
                  </a:lnTo>
                  <a:lnTo>
                    <a:pt x="108843" y="91501"/>
                  </a:lnTo>
                  <a:lnTo>
                    <a:pt x="116541" y="97559"/>
                  </a:lnTo>
                  <a:lnTo>
                    <a:pt x="124706" y="103658"/>
                  </a:lnTo>
                  <a:lnTo>
                    <a:pt x="133569" y="109662"/>
                  </a:lnTo>
                  <a:lnTo>
                    <a:pt x="145025" y="116091"/>
                  </a:lnTo>
                  <a:lnTo>
                    <a:pt x="162367" y="123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32953" y="926507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4" y="8674"/>
                  </a:lnTo>
                  <a:lnTo>
                    <a:pt x="177" y="21022"/>
                  </a:lnTo>
                  <a:lnTo>
                    <a:pt x="825" y="35200"/>
                  </a:lnTo>
                  <a:lnTo>
                    <a:pt x="2074" y="50459"/>
                  </a:lnTo>
                  <a:lnTo>
                    <a:pt x="3727" y="66271"/>
                  </a:lnTo>
                  <a:lnTo>
                    <a:pt x="5375" y="82104"/>
                  </a:lnTo>
                  <a:lnTo>
                    <a:pt x="6783" y="97684"/>
                  </a:lnTo>
                  <a:lnTo>
                    <a:pt x="8048" y="113262"/>
                  </a:lnTo>
                  <a:lnTo>
                    <a:pt x="9505" y="129480"/>
                  </a:lnTo>
                  <a:lnTo>
                    <a:pt x="11332" y="146648"/>
                  </a:lnTo>
                  <a:lnTo>
                    <a:pt x="13390" y="164434"/>
                  </a:lnTo>
                  <a:lnTo>
                    <a:pt x="15317" y="182074"/>
                  </a:lnTo>
                  <a:lnTo>
                    <a:pt x="16916" y="199131"/>
                  </a:lnTo>
                  <a:lnTo>
                    <a:pt x="18310" y="215670"/>
                  </a:lnTo>
                  <a:lnTo>
                    <a:pt x="19854" y="232068"/>
                  </a:lnTo>
                  <a:lnTo>
                    <a:pt x="21740" y="248580"/>
                  </a:lnTo>
                  <a:lnTo>
                    <a:pt x="23837" y="265296"/>
                  </a:lnTo>
                  <a:lnTo>
                    <a:pt x="25791" y="282219"/>
                  </a:lnTo>
                  <a:lnTo>
                    <a:pt x="27403" y="299301"/>
                  </a:lnTo>
                  <a:lnTo>
                    <a:pt x="28640" y="316130"/>
                  </a:lnTo>
                  <a:lnTo>
                    <a:pt x="29679" y="333801"/>
                  </a:lnTo>
                  <a:lnTo>
                    <a:pt x="30609" y="356103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53511" y="1085065"/>
              <a:ext cx="132169" cy="197526"/>
            </a:xfrm>
            <a:custGeom>
              <a:avLst/>
              <a:gdLst/>
              <a:ahLst/>
              <a:cxnLst/>
              <a:rect l="0" t="0" r="0" b="0"/>
              <a:pathLst>
                <a:path w="132169" h="197526">
                  <a:moveTo>
                    <a:pt x="111111" y="30955"/>
                  </a:moveTo>
                  <a:lnTo>
                    <a:pt x="105243" y="25088"/>
                  </a:lnTo>
                  <a:lnTo>
                    <a:pt x="99679" y="19523"/>
                  </a:lnTo>
                  <a:lnTo>
                    <a:pt x="93871" y="13738"/>
                  </a:lnTo>
                  <a:lnTo>
                    <a:pt x="87444" y="8176"/>
                  </a:lnTo>
                  <a:lnTo>
                    <a:pt x="79817" y="3791"/>
                  </a:lnTo>
                  <a:lnTo>
                    <a:pt x="70792" y="1027"/>
                  </a:lnTo>
                  <a:lnTo>
                    <a:pt x="60810" y="0"/>
                  </a:lnTo>
                  <a:lnTo>
                    <a:pt x="50732" y="756"/>
                  </a:lnTo>
                  <a:lnTo>
                    <a:pt x="41073" y="3124"/>
                  </a:lnTo>
                  <a:lnTo>
                    <a:pt x="32151" y="6968"/>
                  </a:lnTo>
                  <a:lnTo>
                    <a:pt x="24239" y="12281"/>
                  </a:lnTo>
                  <a:lnTo>
                    <a:pt x="17371" y="18928"/>
                  </a:lnTo>
                  <a:lnTo>
                    <a:pt x="11573" y="26829"/>
                  </a:lnTo>
                  <a:lnTo>
                    <a:pt x="6962" y="36033"/>
                  </a:lnTo>
                  <a:lnTo>
                    <a:pt x="3489" y="46453"/>
                  </a:lnTo>
                  <a:lnTo>
                    <a:pt x="1138" y="58043"/>
                  </a:lnTo>
                  <a:lnTo>
                    <a:pt x="0" y="70879"/>
                  </a:lnTo>
                  <a:lnTo>
                    <a:pt x="11" y="84877"/>
                  </a:lnTo>
                  <a:lnTo>
                    <a:pt x="983" y="99513"/>
                  </a:lnTo>
                  <a:lnTo>
                    <a:pt x="2698" y="113950"/>
                  </a:lnTo>
                  <a:lnTo>
                    <a:pt x="4969" y="127727"/>
                  </a:lnTo>
                  <a:lnTo>
                    <a:pt x="7967" y="140586"/>
                  </a:lnTo>
                  <a:lnTo>
                    <a:pt x="12190" y="152303"/>
                  </a:lnTo>
                  <a:lnTo>
                    <a:pt x="17811" y="162882"/>
                  </a:lnTo>
                  <a:lnTo>
                    <a:pt x="24704" y="172325"/>
                  </a:lnTo>
                  <a:lnTo>
                    <a:pt x="32629" y="180538"/>
                  </a:lnTo>
                  <a:lnTo>
                    <a:pt x="41330" y="187573"/>
                  </a:lnTo>
                  <a:lnTo>
                    <a:pt x="50596" y="193131"/>
                  </a:lnTo>
                  <a:lnTo>
                    <a:pt x="60260" y="196510"/>
                  </a:lnTo>
                  <a:lnTo>
                    <a:pt x="70198" y="197525"/>
                  </a:lnTo>
                  <a:lnTo>
                    <a:pt x="80250" y="196556"/>
                  </a:lnTo>
                  <a:lnTo>
                    <a:pt x="91417" y="194085"/>
                  </a:lnTo>
                  <a:lnTo>
                    <a:pt x="106913" y="188775"/>
                  </a:lnTo>
                  <a:lnTo>
                    <a:pt x="132168" y="1783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51976" y="1094963"/>
              <a:ext cx="124959" cy="166406"/>
            </a:xfrm>
            <a:custGeom>
              <a:avLst/>
              <a:gdLst/>
              <a:ahLst/>
              <a:cxnLst/>
              <a:rect l="0" t="0" r="0" b="0"/>
              <a:pathLst>
                <a:path w="124959" h="166406">
                  <a:moveTo>
                    <a:pt x="81101" y="0"/>
                  </a:moveTo>
                  <a:lnTo>
                    <a:pt x="72300" y="3001"/>
                  </a:lnTo>
                  <a:lnTo>
                    <a:pt x="63953" y="6424"/>
                  </a:lnTo>
                  <a:lnTo>
                    <a:pt x="55260" y="10620"/>
                  </a:lnTo>
                  <a:lnTo>
                    <a:pt x="46311" y="15520"/>
                  </a:lnTo>
                  <a:lnTo>
                    <a:pt x="37464" y="21001"/>
                  </a:lnTo>
                  <a:lnTo>
                    <a:pt x="28935" y="26941"/>
                  </a:lnTo>
                  <a:lnTo>
                    <a:pt x="21092" y="33548"/>
                  </a:lnTo>
                  <a:lnTo>
                    <a:pt x="14511" y="41343"/>
                  </a:lnTo>
                  <a:lnTo>
                    <a:pt x="9387" y="50514"/>
                  </a:lnTo>
                  <a:lnTo>
                    <a:pt x="5592" y="60943"/>
                  </a:lnTo>
                  <a:lnTo>
                    <a:pt x="2873" y="72393"/>
                  </a:lnTo>
                  <a:lnTo>
                    <a:pt x="974" y="84606"/>
                  </a:lnTo>
                  <a:lnTo>
                    <a:pt x="0" y="97043"/>
                  </a:lnTo>
                  <a:lnTo>
                    <a:pt x="395" y="108926"/>
                  </a:lnTo>
                  <a:lnTo>
                    <a:pt x="2289" y="119873"/>
                  </a:lnTo>
                  <a:lnTo>
                    <a:pt x="5526" y="129866"/>
                  </a:lnTo>
                  <a:lnTo>
                    <a:pt x="9841" y="139045"/>
                  </a:lnTo>
                  <a:lnTo>
                    <a:pt x="14975" y="147580"/>
                  </a:lnTo>
                  <a:lnTo>
                    <a:pt x="21032" y="155143"/>
                  </a:lnTo>
                  <a:lnTo>
                    <a:pt x="28453" y="160947"/>
                  </a:lnTo>
                  <a:lnTo>
                    <a:pt x="37368" y="164699"/>
                  </a:lnTo>
                  <a:lnTo>
                    <a:pt x="47455" y="166405"/>
                  </a:lnTo>
                  <a:lnTo>
                    <a:pt x="58143" y="166113"/>
                  </a:lnTo>
                  <a:lnTo>
                    <a:pt x="69026" y="164055"/>
                  </a:lnTo>
                  <a:lnTo>
                    <a:pt x="79585" y="160250"/>
                  </a:lnTo>
                  <a:lnTo>
                    <a:pt x="89137" y="154431"/>
                  </a:lnTo>
                  <a:lnTo>
                    <a:pt x="97407" y="146635"/>
                  </a:lnTo>
                  <a:lnTo>
                    <a:pt x="104467" y="137319"/>
                  </a:lnTo>
                  <a:lnTo>
                    <a:pt x="110531" y="127157"/>
                  </a:lnTo>
                  <a:lnTo>
                    <a:pt x="115828" y="116621"/>
                  </a:lnTo>
                  <a:lnTo>
                    <a:pt x="120236" y="105956"/>
                  </a:lnTo>
                  <a:lnTo>
                    <a:pt x="123302" y="95269"/>
                  </a:lnTo>
                  <a:lnTo>
                    <a:pt x="124880" y="84607"/>
                  </a:lnTo>
                  <a:lnTo>
                    <a:pt x="124958" y="74143"/>
                  </a:lnTo>
                  <a:lnTo>
                    <a:pt x="123490" y="64182"/>
                  </a:lnTo>
                  <a:lnTo>
                    <a:pt x="120612" y="54853"/>
                  </a:lnTo>
                  <a:lnTo>
                    <a:pt x="116502" y="46226"/>
                  </a:lnTo>
                  <a:lnTo>
                    <a:pt x="110679" y="37444"/>
                  </a:lnTo>
                  <a:lnTo>
                    <a:pt x="100403" y="26620"/>
                  </a:lnTo>
                  <a:lnTo>
                    <a:pt x="81101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86494" y="1103393"/>
              <a:ext cx="138865" cy="148055"/>
            </a:xfrm>
            <a:custGeom>
              <a:avLst/>
              <a:gdLst/>
              <a:ahLst/>
              <a:cxnLst/>
              <a:rect l="0" t="0" r="0" b="0"/>
              <a:pathLst>
                <a:path w="138865" h="148055">
                  <a:moveTo>
                    <a:pt x="78210" y="23156"/>
                  </a:moveTo>
                  <a:lnTo>
                    <a:pt x="72276" y="17355"/>
                  </a:lnTo>
                  <a:lnTo>
                    <a:pt x="66072" y="12431"/>
                  </a:lnTo>
                  <a:lnTo>
                    <a:pt x="58971" y="7938"/>
                  </a:lnTo>
                  <a:lnTo>
                    <a:pt x="50858" y="4062"/>
                  </a:lnTo>
                  <a:lnTo>
                    <a:pt x="41563" y="1345"/>
                  </a:lnTo>
                  <a:lnTo>
                    <a:pt x="31138" y="0"/>
                  </a:lnTo>
                  <a:lnTo>
                    <a:pt x="20577" y="244"/>
                  </a:lnTo>
                  <a:lnTo>
                    <a:pt x="11632" y="2458"/>
                  </a:lnTo>
                  <a:lnTo>
                    <a:pt x="5154" y="6650"/>
                  </a:lnTo>
                  <a:lnTo>
                    <a:pt x="1303" y="12379"/>
                  </a:lnTo>
                  <a:lnTo>
                    <a:pt x="0" y="18972"/>
                  </a:lnTo>
                  <a:lnTo>
                    <a:pt x="913" y="25951"/>
                  </a:lnTo>
                  <a:lnTo>
                    <a:pt x="3914" y="32903"/>
                  </a:lnTo>
                  <a:lnTo>
                    <a:pt x="9178" y="39410"/>
                  </a:lnTo>
                  <a:lnTo>
                    <a:pt x="16593" y="45300"/>
                  </a:lnTo>
                  <a:lnTo>
                    <a:pt x="25651" y="50592"/>
                  </a:lnTo>
                  <a:lnTo>
                    <a:pt x="35638" y="55388"/>
                  </a:lnTo>
                  <a:lnTo>
                    <a:pt x="46052" y="59809"/>
                  </a:lnTo>
                  <a:lnTo>
                    <a:pt x="56465" y="64120"/>
                  </a:lnTo>
                  <a:lnTo>
                    <a:pt x="66451" y="68709"/>
                  </a:lnTo>
                  <a:lnTo>
                    <a:pt x="75834" y="73760"/>
                  </a:lnTo>
                  <a:lnTo>
                    <a:pt x="84794" y="79120"/>
                  </a:lnTo>
                  <a:lnTo>
                    <a:pt x="93739" y="84412"/>
                  </a:lnTo>
                  <a:lnTo>
                    <a:pt x="102903" y="89423"/>
                  </a:lnTo>
                  <a:lnTo>
                    <a:pt x="112026" y="94431"/>
                  </a:lnTo>
                  <a:lnTo>
                    <a:pt x="120474" y="100085"/>
                  </a:lnTo>
                  <a:lnTo>
                    <a:pt x="127920" y="106702"/>
                  </a:lnTo>
                  <a:lnTo>
                    <a:pt x="133884" y="114112"/>
                  </a:lnTo>
                  <a:lnTo>
                    <a:pt x="137602" y="121858"/>
                  </a:lnTo>
                  <a:lnTo>
                    <a:pt x="138864" y="129612"/>
                  </a:lnTo>
                  <a:lnTo>
                    <a:pt x="137607" y="136749"/>
                  </a:lnTo>
                  <a:lnTo>
                    <a:pt x="133656" y="142317"/>
                  </a:lnTo>
                  <a:lnTo>
                    <a:pt x="127188" y="145941"/>
                  </a:lnTo>
                  <a:lnTo>
                    <a:pt x="118798" y="147743"/>
                  </a:lnTo>
                  <a:lnTo>
                    <a:pt x="109274" y="148054"/>
                  </a:lnTo>
                  <a:lnTo>
                    <a:pt x="99180" y="147235"/>
                  </a:lnTo>
                  <a:lnTo>
                    <a:pt x="88888" y="145749"/>
                  </a:lnTo>
                  <a:lnTo>
                    <a:pt x="77469" y="144002"/>
                  </a:lnTo>
                  <a:lnTo>
                    <a:pt x="61694" y="141848"/>
                  </a:lnTo>
                  <a:lnTo>
                    <a:pt x="36097" y="138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75677" y="979150"/>
              <a:ext cx="10127" cy="326384"/>
            </a:xfrm>
            <a:custGeom>
              <a:avLst/>
              <a:gdLst/>
              <a:ahLst/>
              <a:cxnLst/>
              <a:rect l="0" t="0" r="0" b="0"/>
              <a:pathLst>
                <a:path w="10127" h="326384">
                  <a:moveTo>
                    <a:pt x="10126" y="0"/>
                  </a:moveTo>
                  <a:lnTo>
                    <a:pt x="7260" y="8935"/>
                  </a:lnTo>
                  <a:lnTo>
                    <a:pt x="5117" y="18562"/>
                  </a:lnTo>
                  <a:lnTo>
                    <a:pt x="3514" y="29859"/>
                  </a:lnTo>
                  <a:lnTo>
                    <a:pt x="2334" y="42872"/>
                  </a:lnTo>
                  <a:lnTo>
                    <a:pt x="1485" y="57648"/>
                  </a:lnTo>
                  <a:lnTo>
                    <a:pt x="888" y="74026"/>
                  </a:lnTo>
                  <a:lnTo>
                    <a:pt x="474" y="91713"/>
                  </a:lnTo>
                  <a:lnTo>
                    <a:pt x="189" y="110398"/>
                  </a:lnTo>
                  <a:lnTo>
                    <a:pt x="0" y="129806"/>
                  </a:lnTo>
                  <a:lnTo>
                    <a:pt x="42" y="149564"/>
                  </a:lnTo>
                  <a:lnTo>
                    <a:pt x="603" y="169206"/>
                  </a:lnTo>
                  <a:lnTo>
                    <a:pt x="1793" y="188487"/>
                  </a:lnTo>
                  <a:lnTo>
                    <a:pt x="3406" y="207197"/>
                  </a:lnTo>
                  <a:lnTo>
                    <a:pt x="5027" y="225074"/>
                  </a:lnTo>
                  <a:lnTo>
                    <a:pt x="6413" y="242056"/>
                  </a:lnTo>
                  <a:lnTo>
                    <a:pt x="7496" y="258029"/>
                  </a:lnTo>
                  <a:lnTo>
                    <a:pt x="8415" y="274518"/>
                  </a:lnTo>
                  <a:lnTo>
                    <a:pt x="9245" y="295207"/>
                  </a:lnTo>
                  <a:lnTo>
                    <a:pt x="1012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38404" y="1063378"/>
              <a:ext cx="242156" cy="1"/>
            </a:xfrm>
            <a:custGeom>
              <a:avLst/>
              <a:gdLst/>
              <a:ahLst/>
              <a:cxnLst/>
              <a:rect l="0" t="0" r="0" b="0"/>
              <a:pathLst>
                <a:path w="242156" h="1">
                  <a:moveTo>
                    <a:pt x="242155" y="0"/>
                  </a:moveTo>
                  <a:lnTo>
                    <a:pt x="230420" y="0"/>
                  </a:lnTo>
                  <a:lnTo>
                    <a:pt x="219291" y="0"/>
                  </a:lnTo>
                  <a:lnTo>
                    <a:pt x="207693" y="0"/>
                  </a:lnTo>
                  <a:lnTo>
                    <a:pt x="195532" y="0"/>
                  </a:lnTo>
                  <a:lnTo>
                    <a:pt x="182871" y="0"/>
                  </a:lnTo>
                  <a:lnTo>
                    <a:pt x="169811" y="0"/>
                  </a:lnTo>
                  <a:lnTo>
                    <a:pt x="156286" y="0"/>
                  </a:lnTo>
                  <a:lnTo>
                    <a:pt x="142072" y="0"/>
                  </a:lnTo>
                  <a:lnTo>
                    <a:pt x="127109" y="0"/>
                  </a:lnTo>
                  <a:lnTo>
                    <a:pt x="111638" y="0"/>
                  </a:lnTo>
                  <a:lnTo>
                    <a:pt x="96099" y="0"/>
                  </a:lnTo>
                  <a:lnTo>
                    <a:pt x="80768" y="0"/>
                  </a:lnTo>
                  <a:lnTo>
                    <a:pt x="65940" y="0"/>
                  </a:lnTo>
                  <a:lnTo>
                    <a:pt x="50361" y="0"/>
                  </a:lnTo>
                  <a:lnTo>
                    <a:pt x="3043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843730" y="126341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696362" y="1809717"/>
            <a:ext cx="614051" cy="815912"/>
            <a:chOff x="5696362" y="1809717"/>
            <a:chExt cx="614051" cy="815912"/>
          </a:xfrm>
        </p:grpSpPr>
        <p:sp>
          <p:nvSpPr>
            <p:cNvPr id="87" name="Freeform 86"/>
            <p:cNvSpPr/>
            <p:nvPr/>
          </p:nvSpPr>
          <p:spPr>
            <a:xfrm>
              <a:off x="5696362" y="1809717"/>
              <a:ext cx="277972" cy="554105"/>
            </a:xfrm>
            <a:custGeom>
              <a:avLst/>
              <a:gdLst/>
              <a:ahLst/>
              <a:cxnLst/>
              <a:rect l="0" t="0" r="0" b="0"/>
              <a:pathLst>
                <a:path w="277972" h="554105">
                  <a:moveTo>
                    <a:pt x="113131" y="0"/>
                  </a:moveTo>
                  <a:lnTo>
                    <a:pt x="110197" y="8801"/>
                  </a:lnTo>
                  <a:lnTo>
                    <a:pt x="107415" y="17148"/>
                  </a:lnTo>
                  <a:lnTo>
                    <a:pt x="104511" y="25846"/>
                  </a:lnTo>
                  <a:lnTo>
                    <a:pt x="101298" y="34967"/>
                  </a:lnTo>
                  <a:lnTo>
                    <a:pt x="97484" y="44462"/>
                  </a:lnTo>
                  <a:lnTo>
                    <a:pt x="92967" y="54250"/>
                  </a:lnTo>
                  <a:lnTo>
                    <a:pt x="87803" y="64091"/>
                  </a:lnTo>
                  <a:lnTo>
                    <a:pt x="82115" y="73616"/>
                  </a:lnTo>
                  <a:lnTo>
                    <a:pt x="76031" y="82654"/>
                  </a:lnTo>
                  <a:lnTo>
                    <a:pt x="69658" y="91366"/>
                  </a:lnTo>
                  <a:lnTo>
                    <a:pt x="63081" y="100135"/>
                  </a:lnTo>
                  <a:lnTo>
                    <a:pt x="56362" y="109182"/>
                  </a:lnTo>
                  <a:lnTo>
                    <a:pt x="49546" y="118395"/>
                  </a:lnTo>
                  <a:lnTo>
                    <a:pt x="42663" y="127433"/>
                  </a:lnTo>
                  <a:lnTo>
                    <a:pt x="35736" y="136108"/>
                  </a:lnTo>
                  <a:lnTo>
                    <a:pt x="28779" y="144391"/>
                  </a:lnTo>
                  <a:lnTo>
                    <a:pt x="21801" y="152333"/>
                  </a:lnTo>
                  <a:lnTo>
                    <a:pt x="14819" y="159951"/>
                  </a:lnTo>
                  <a:lnTo>
                    <a:pt x="8178" y="165281"/>
                  </a:lnTo>
                  <a:lnTo>
                    <a:pt x="2983" y="165536"/>
                  </a:lnTo>
                  <a:lnTo>
                    <a:pt x="251" y="161416"/>
                  </a:lnTo>
                  <a:lnTo>
                    <a:pt x="0" y="154904"/>
                  </a:lnTo>
                  <a:lnTo>
                    <a:pt x="1801" y="147409"/>
                  </a:lnTo>
                  <a:lnTo>
                    <a:pt x="5159" y="139645"/>
                  </a:lnTo>
                  <a:lnTo>
                    <a:pt x="9650" y="131914"/>
                  </a:lnTo>
                  <a:lnTo>
                    <a:pt x="14944" y="124312"/>
                  </a:lnTo>
                  <a:lnTo>
                    <a:pt x="20962" y="116851"/>
                  </a:lnTo>
                  <a:lnTo>
                    <a:pt x="27835" y="109512"/>
                  </a:lnTo>
                  <a:lnTo>
                    <a:pt x="35574" y="102266"/>
                  </a:lnTo>
                  <a:lnTo>
                    <a:pt x="44060" y="95090"/>
                  </a:lnTo>
                  <a:lnTo>
                    <a:pt x="53135" y="87962"/>
                  </a:lnTo>
                  <a:lnTo>
                    <a:pt x="62654" y="80879"/>
                  </a:lnTo>
                  <a:lnTo>
                    <a:pt x="72657" y="74156"/>
                  </a:lnTo>
                  <a:lnTo>
                    <a:pt x="83357" y="68400"/>
                  </a:lnTo>
                  <a:lnTo>
                    <a:pt x="94810" y="63869"/>
                  </a:lnTo>
                  <a:lnTo>
                    <a:pt x="106774" y="60659"/>
                  </a:lnTo>
                  <a:lnTo>
                    <a:pt x="118803" y="58871"/>
                  </a:lnTo>
                  <a:lnTo>
                    <a:pt x="130631" y="58415"/>
                  </a:lnTo>
                  <a:lnTo>
                    <a:pt x="142014" y="59227"/>
                  </a:lnTo>
                  <a:lnTo>
                    <a:pt x="152658" y="61359"/>
                  </a:lnTo>
                  <a:lnTo>
                    <a:pt x="162478" y="64719"/>
                  </a:lnTo>
                  <a:lnTo>
                    <a:pt x="171393" y="69262"/>
                  </a:lnTo>
                  <a:lnTo>
                    <a:pt x="179243" y="75060"/>
                  </a:lnTo>
                  <a:lnTo>
                    <a:pt x="186040" y="82039"/>
                  </a:lnTo>
                  <a:lnTo>
                    <a:pt x="191775" y="90165"/>
                  </a:lnTo>
                  <a:lnTo>
                    <a:pt x="196338" y="99523"/>
                  </a:lnTo>
                  <a:lnTo>
                    <a:pt x="199771" y="110036"/>
                  </a:lnTo>
                  <a:lnTo>
                    <a:pt x="201924" y="121349"/>
                  </a:lnTo>
                  <a:lnTo>
                    <a:pt x="202396" y="132935"/>
                  </a:lnTo>
                  <a:lnTo>
                    <a:pt x="201125" y="144466"/>
                  </a:lnTo>
                  <a:lnTo>
                    <a:pt x="198492" y="155818"/>
                  </a:lnTo>
                  <a:lnTo>
                    <a:pt x="195123" y="166973"/>
                  </a:lnTo>
                  <a:lnTo>
                    <a:pt x="191449" y="177953"/>
                  </a:lnTo>
                  <a:lnTo>
                    <a:pt x="187529" y="188632"/>
                  </a:lnTo>
                  <a:lnTo>
                    <a:pt x="183145" y="198738"/>
                  </a:lnTo>
                  <a:lnTo>
                    <a:pt x="178198" y="208168"/>
                  </a:lnTo>
                  <a:lnTo>
                    <a:pt x="172724" y="216976"/>
                  </a:lnTo>
                  <a:lnTo>
                    <a:pt x="166817" y="225280"/>
                  </a:lnTo>
                  <a:lnTo>
                    <a:pt x="160580" y="233200"/>
                  </a:lnTo>
                  <a:lnTo>
                    <a:pt x="154102" y="240843"/>
                  </a:lnTo>
                  <a:lnTo>
                    <a:pt x="147454" y="248288"/>
                  </a:lnTo>
                  <a:lnTo>
                    <a:pt x="140699" y="255543"/>
                  </a:lnTo>
                  <a:lnTo>
                    <a:pt x="134322" y="260754"/>
                  </a:lnTo>
                  <a:lnTo>
                    <a:pt x="131165" y="261744"/>
                  </a:lnTo>
                  <a:lnTo>
                    <a:pt x="133565" y="260184"/>
                  </a:lnTo>
                  <a:lnTo>
                    <a:pt x="139676" y="258573"/>
                  </a:lnTo>
                  <a:lnTo>
                    <a:pt x="147813" y="258246"/>
                  </a:lnTo>
                  <a:lnTo>
                    <a:pt x="157030" y="259543"/>
                  </a:lnTo>
                  <a:lnTo>
                    <a:pt x="166825" y="262165"/>
                  </a:lnTo>
                  <a:lnTo>
                    <a:pt x="176936" y="265515"/>
                  </a:lnTo>
                  <a:lnTo>
                    <a:pt x="187215" y="269171"/>
                  </a:lnTo>
                  <a:lnTo>
                    <a:pt x="197424" y="273077"/>
                  </a:lnTo>
                  <a:lnTo>
                    <a:pt x="207215" y="277451"/>
                  </a:lnTo>
                  <a:lnTo>
                    <a:pt x="216430" y="282394"/>
                  </a:lnTo>
                  <a:lnTo>
                    <a:pt x="224926" y="288036"/>
                  </a:lnTo>
                  <a:lnTo>
                    <a:pt x="232487" y="294588"/>
                  </a:lnTo>
                  <a:lnTo>
                    <a:pt x="239092" y="302075"/>
                  </a:lnTo>
                  <a:lnTo>
                    <a:pt x="244868" y="310376"/>
                  </a:lnTo>
                  <a:lnTo>
                    <a:pt x="249989" y="319319"/>
                  </a:lnTo>
                  <a:lnTo>
                    <a:pt x="254624" y="328741"/>
                  </a:lnTo>
                  <a:lnTo>
                    <a:pt x="258908" y="338507"/>
                  </a:lnTo>
                  <a:lnTo>
                    <a:pt x="262946" y="348515"/>
                  </a:lnTo>
                  <a:lnTo>
                    <a:pt x="266810" y="358696"/>
                  </a:lnTo>
                  <a:lnTo>
                    <a:pt x="270388" y="369159"/>
                  </a:lnTo>
                  <a:lnTo>
                    <a:pt x="273412" y="380176"/>
                  </a:lnTo>
                  <a:lnTo>
                    <a:pt x="275773" y="391845"/>
                  </a:lnTo>
                  <a:lnTo>
                    <a:pt x="277357" y="403955"/>
                  </a:lnTo>
                  <a:lnTo>
                    <a:pt x="277971" y="416083"/>
                  </a:lnTo>
                  <a:lnTo>
                    <a:pt x="277604" y="427987"/>
                  </a:lnTo>
                  <a:lnTo>
                    <a:pt x="276392" y="439760"/>
                  </a:lnTo>
                  <a:lnTo>
                    <a:pt x="274515" y="451730"/>
                  </a:lnTo>
                  <a:lnTo>
                    <a:pt x="272139" y="464071"/>
                  </a:lnTo>
                  <a:lnTo>
                    <a:pt x="269241" y="476478"/>
                  </a:lnTo>
                  <a:lnTo>
                    <a:pt x="265618" y="488282"/>
                  </a:lnTo>
                  <a:lnTo>
                    <a:pt x="261213" y="499143"/>
                  </a:lnTo>
                  <a:lnTo>
                    <a:pt x="255950" y="508894"/>
                  </a:lnTo>
                  <a:lnTo>
                    <a:pt x="249660" y="517372"/>
                  </a:lnTo>
                  <a:lnTo>
                    <a:pt x="242352" y="524627"/>
                  </a:lnTo>
                  <a:lnTo>
                    <a:pt x="234172" y="530856"/>
                  </a:lnTo>
                  <a:lnTo>
                    <a:pt x="225311" y="536289"/>
                  </a:lnTo>
                  <a:lnTo>
                    <a:pt x="215936" y="541132"/>
                  </a:lnTo>
                  <a:lnTo>
                    <a:pt x="205861" y="545387"/>
                  </a:lnTo>
                  <a:lnTo>
                    <a:pt x="194581" y="548875"/>
                  </a:lnTo>
                  <a:lnTo>
                    <a:pt x="181921" y="551550"/>
                  </a:lnTo>
                  <a:lnTo>
                    <a:pt x="168163" y="553347"/>
                  </a:lnTo>
                  <a:lnTo>
                    <a:pt x="153857" y="554104"/>
                  </a:lnTo>
                  <a:lnTo>
                    <a:pt x="139392" y="553829"/>
                  </a:lnTo>
                  <a:lnTo>
                    <a:pt x="125273" y="552507"/>
                  </a:lnTo>
                  <a:lnTo>
                    <a:pt x="112179" y="550025"/>
                  </a:lnTo>
                  <a:lnTo>
                    <a:pt x="100374" y="546435"/>
                  </a:lnTo>
                  <a:lnTo>
                    <a:pt x="89618" y="542076"/>
                  </a:lnTo>
                  <a:lnTo>
                    <a:pt x="79386" y="537466"/>
                  </a:lnTo>
                  <a:lnTo>
                    <a:pt x="69324" y="532929"/>
                  </a:lnTo>
                  <a:lnTo>
                    <a:pt x="59713" y="528736"/>
                  </a:lnTo>
                  <a:lnTo>
                    <a:pt x="50444" y="524779"/>
                  </a:lnTo>
                  <a:lnTo>
                    <a:pt x="40694" y="520716"/>
                  </a:lnTo>
                  <a:lnTo>
                    <a:pt x="28903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11057" y="2117325"/>
              <a:ext cx="199356" cy="508304"/>
            </a:xfrm>
            <a:custGeom>
              <a:avLst/>
              <a:gdLst/>
              <a:ahLst/>
              <a:cxnLst/>
              <a:rect l="0" t="0" r="0" b="0"/>
              <a:pathLst>
                <a:path w="199356" h="508304">
                  <a:moveTo>
                    <a:pt x="14290" y="155646"/>
                  </a:moveTo>
                  <a:lnTo>
                    <a:pt x="14291" y="170315"/>
                  </a:lnTo>
                  <a:lnTo>
                    <a:pt x="14291" y="184226"/>
                  </a:lnTo>
                  <a:lnTo>
                    <a:pt x="14291" y="198719"/>
                  </a:lnTo>
                  <a:lnTo>
                    <a:pt x="14291" y="213747"/>
                  </a:lnTo>
                  <a:lnTo>
                    <a:pt x="14291" y="228924"/>
                  </a:lnTo>
                  <a:lnTo>
                    <a:pt x="14286" y="243995"/>
                  </a:lnTo>
                  <a:lnTo>
                    <a:pt x="14113" y="259033"/>
                  </a:lnTo>
                  <a:lnTo>
                    <a:pt x="13464" y="274341"/>
                  </a:lnTo>
                  <a:lnTo>
                    <a:pt x="12216" y="290078"/>
                  </a:lnTo>
                  <a:lnTo>
                    <a:pt x="10563" y="306086"/>
                  </a:lnTo>
                  <a:lnTo>
                    <a:pt x="8915" y="321992"/>
                  </a:lnTo>
                  <a:lnTo>
                    <a:pt x="7512" y="337589"/>
                  </a:lnTo>
                  <a:lnTo>
                    <a:pt x="6419" y="352995"/>
                  </a:lnTo>
                  <a:lnTo>
                    <a:pt x="5612" y="368559"/>
                  </a:lnTo>
                  <a:lnTo>
                    <a:pt x="5034" y="384471"/>
                  </a:lnTo>
                  <a:lnTo>
                    <a:pt x="4629" y="400598"/>
                  </a:lnTo>
                  <a:lnTo>
                    <a:pt x="4349" y="416585"/>
                  </a:lnTo>
                  <a:lnTo>
                    <a:pt x="4158" y="432235"/>
                  </a:lnTo>
                  <a:lnTo>
                    <a:pt x="4028" y="447678"/>
                  </a:lnTo>
                  <a:lnTo>
                    <a:pt x="3941" y="463266"/>
                  </a:lnTo>
                  <a:lnTo>
                    <a:pt x="3877" y="479162"/>
                  </a:lnTo>
                  <a:lnTo>
                    <a:pt x="3653" y="494061"/>
                  </a:lnTo>
                  <a:lnTo>
                    <a:pt x="2574" y="504428"/>
                  </a:lnTo>
                  <a:lnTo>
                    <a:pt x="872" y="508303"/>
                  </a:lnTo>
                  <a:lnTo>
                    <a:pt x="0" y="507092"/>
                  </a:lnTo>
                  <a:lnTo>
                    <a:pt x="112" y="502022"/>
                  </a:lnTo>
                  <a:lnTo>
                    <a:pt x="709" y="493389"/>
                  </a:lnTo>
                  <a:lnTo>
                    <a:pt x="1409" y="481589"/>
                  </a:lnTo>
                  <a:lnTo>
                    <a:pt x="2033" y="467374"/>
                  </a:lnTo>
                  <a:lnTo>
                    <a:pt x="2531" y="451663"/>
                  </a:lnTo>
                  <a:lnTo>
                    <a:pt x="2902" y="435116"/>
                  </a:lnTo>
                  <a:lnTo>
                    <a:pt x="3169" y="418117"/>
                  </a:lnTo>
                  <a:lnTo>
                    <a:pt x="3358" y="400876"/>
                  </a:lnTo>
                  <a:lnTo>
                    <a:pt x="3487" y="383502"/>
                  </a:lnTo>
                  <a:lnTo>
                    <a:pt x="3577" y="366056"/>
                  </a:lnTo>
                  <a:lnTo>
                    <a:pt x="3637" y="348569"/>
                  </a:lnTo>
                  <a:lnTo>
                    <a:pt x="3678" y="331062"/>
                  </a:lnTo>
                  <a:lnTo>
                    <a:pt x="3706" y="313710"/>
                  </a:lnTo>
                  <a:lnTo>
                    <a:pt x="3725" y="296826"/>
                  </a:lnTo>
                  <a:lnTo>
                    <a:pt x="3737" y="280536"/>
                  </a:lnTo>
                  <a:lnTo>
                    <a:pt x="3746" y="264647"/>
                  </a:lnTo>
                  <a:lnTo>
                    <a:pt x="3751" y="248751"/>
                  </a:lnTo>
                  <a:lnTo>
                    <a:pt x="3755" y="232613"/>
                  </a:lnTo>
                  <a:lnTo>
                    <a:pt x="3757" y="216333"/>
                  </a:lnTo>
                  <a:lnTo>
                    <a:pt x="3759" y="200243"/>
                  </a:lnTo>
                  <a:lnTo>
                    <a:pt x="3764" y="184532"/>
                  </a:lnTo>
                  <a:lnTo>
                    <a:pt x="3938" y="169388"/>
                  </a:lnTo>
                  <a:lnTo>
                    <a:pt x="4587" y="155066"/>
                  </a:lnTo>
                  <a:lnTo>
                    <a:pt x="5840" y="141609"/>
                  </a:lnTo>
                  <a:lnTo>
                    <a:pt x="7666" y="128590"/>
                  </a:lnTo>
                  <a:lnTo>
                    <a:pt x="9962" y="115235"/>
                  </a:lnTo>
                  <a:lnTo>
                    <a:pt x="12623" y="101139"/>
                  </a:lnTo>
                  <a:lnTo>
                    <a:pt x="15714" y="86567"/>
                  </a:lnTo>
                  <a:lnTo>
                    <a:pt x="19467" y="72238"/>
                  </a:lnTo>
                  <a:lnTo>
                    <a:pt x="23959" y="58567"/>
                  </a:lnTo>
                  <a:lnTo>
                    <a:pt x="29281" y="45795"/>
                  </a:lnTo>
                  <a:lnTo>
                    <a:pt x="35610" y="34144"/>
                  </a:lnTo>
                  <a:lnTo>
                    <a:pt x="42949" y="23621"/>
                  </a:lnTo>
                  <a:lnTo>
                    <a:pt x="51318" y="14557"/>
                  </a:lnTo>
                  <a:lnTo>
                    <a:pt x="60839" y="7664"/>
                  </a:lnTo>
                  <a:lnTo>
                    <a:pt x="71462" y="3138"/>
                  </a:lnTo>
                  <a:lnTo>
                    <a:pt x="82849" y="724"/>
                  </a:lnTo>
                  <a:lnTo>
                    <a:pt x="94484" y="0"/>
                  </a:lnTo>
                  <a:lnTo>
                    <a:pt x="106044" y="551"/>
                  </a:lnTo>
                  <a:lnTo>
                    <a:pt x="117245" y="2189"/>
                  </a:lnTo>
                  <a:lnTo>
                    <a:pt x="127766" y="4949"/>
                  </a:lnTo>
                  <a:lnTo>
                    <a:pt x="137508" y="8763"/>
                  </a:lnTo>
                  <a:lnTo>
                    <a:pt x="146541" y="13457"/>
                  </a:lnTo>
                  <a:lnTo>
                    <a:pt x="155002" y="18831"/>
                  </a:lnTo>
                  <a:lnTo>
                    <a:pt x="163027" y="24712"/>
                  </a:lnTo>
                  <a:lnTo>
                    <a:pt x="170572" y="31119"/>
                  </a:lnTo>
                  <a:lnTo>
                    <a:pt x="177421" y="38251"/>
                  </a:lnTo>
                  <a:lnTo>
                    <a:pt x="183506" y="46171"/>
                  </a:lnTo>
                  <a:lnTo>
                    <a:pt x="188746" y="55116"/>
                  </a:lnTo>
                  <a:lnTo>
                    <a:pt x="192968" y="65565"/>
                  </a:lnTo>
                  <a:lnTo>
                    <a:pt x="196172" y="77627"/>
                  </a:lnTo>
                  <a:lnTo>
                    <a:pt x="198341" y="90796"/>
                  </a:lnTo>
                  <a:lnTo>
                    <a:pt x="199355" y="104166"/>
                  </a:lnTo>
                  <a:lnTo>
                    <a:pt x="199260" y="117196"/>
                  </a:lnTo>
                  <a:lnTo>
                    <a:pt x="198232" y="129875"/>
                  </a:lnTo>
                  <a:lnTo>
                    <a:pt x="196480" y="142527"/>
                  </a:lnTo>
                  <a:lnTo>
                    <a:pt x="194187" y="155362"/>
                  </a:lnTo>
                  <a:lnTo>
                    <a:pt x="191345" y="168117"/>
                  </a:lnTo>
                  <a:lnTo>
                    <a:pt x="187759" y="180163"/>
                  </a:lnTo>
                  <a:lnTo>
                    <a:pt x="183379" y="191195"/>
                  </a:lnTo>
                  <a:lnTo>
                    <a:pt x="178133" y="201231"/>
                  </a:lnTo>
                  <a:lnTo>
                    <a:pt x="171854" y="210434"/>
                  </a:lnTo>
                  <a:lnTo>
                    <a:pt x="164554" y="218989"/>
                  </a:lnTo>
                  <a:lnTo>
                    <a:pt x="156379" y="226905"/>
                  </a:lnTo>
                  <a:lnTo>
                    <a:pt x="147522" y="234010"/>
                  </a:lnTo>
                  <a:lnTo>
                    <a:pt x="138153" y="240271"/>
                  </a:lnTo>
                  <a:lnTo>
                    <a:pt x="128253" y="245629"/>
                  </a:lnTo>
                  <a:lnTo>
                    <a:pt x="117622" y="249931"/>
                  </a:lnTo>
                  <a:lnTo>
                    <a:pt x="106224" y="253199"/>
                  </a:lnTo>
                  <a:lnTo>
                    <a:pt x="94564" y="255783"/>
                  </a:lnTo>
                  <a:lnTo>
                    <a:pt x="82357" y="258633"/>
                  </a:lnTo>
                  <a:lnTo>
                    <a:pt x="67411" y="263118"/>
                  </a:lnTo>
                  <a:lnTo>
                    <a:pt x="45876" y="271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599130" y="1851831"/>
            <a:ext cx="410612" cy="431669"/>
            <a:chOff x="6599130" y="1851831"/>
            <a:chExt cx="410612" cy="431669"/>
          </a:xfrm>
        </p:grpSpPr>
        <p:sp>
          <p:nvSpPr>
            <p:cNvPr id="90" name="Freeform 89"/>
            <p:cNvSpPr/>
            <p:nvPr/>
          </p:nvSpPr>
          <p:spPr>
            <a:xfrm>
              <a:off x="6662301" y="2030815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662" y="8935"/>
                  </a:lnTo>
                  <a:lnTo>
                    <a:pt x="5520" y="18563"/>
                  </a:lnTo>
                  <a:lnTo>
                    <a:pt x="3917" y="29850"/>
                  </a:lnTo>
                  <a:lnTo>
                    <a:pt x="2737" y="42517"/>
                  </a:lnTo>
                  <a:lnTo>
                    <a:pt x="1889" y="55997"/>
                  </a:lnTo>
                  <a:lnTo>
                    <a:pt x="1295" y="69869"/>
                  </a:lnTo>
                  <a:lnTo>
                    <a:pt x="1054" y="83904"/>
                  </a:lnTo>
                  <a:lnTo>
                    <a:pt x="1417" y="97996"/>
                  </a:lnTo>
                  <a:lnTo>
                    <a:pt x="2468" y="112093"/>
                  </a:lnTo>
                  <a:lnTo>
                    <a:pt x="3817" y="126014"/>
                  </a:lnTo>
                  <a:lnTo>
                    <a:pt x="4729" y="139447"/>
                  </a:lnTo>
                  <a:lnTo>
                    <a:pt x="4823" y="152265"/>
                  </a:lnTo>
                  <a:lnTo>
                    <a:pt x="4219" y="164627"/>
                  </a:lnTo>
                  <a:lnTo>
                    <a:pt x="3289" y="178423"/>
                  </a:lnTo>
                  <a:lnTo>
                    <a:pt x="1948" y="19821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99130" y="2157157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7317" y="67"/>
                  </a:lnTo>
                  <a:lnTo>
                    <a:pt x="156828" y="707"/>
                  </a:lnTo>
                  <a:lnTo>
                    <a:pt x="146517" y="1999"/>
                  </a:lnTo>
                  <a:lnTo>
                    <a:pt x="135869" y="3686"/>
                  </a:lnTo>
                  <a:lnTo>
                    <a:pt x="124230" y="5354"/>
                  </a:lnTo>
                  <a:lnTo>
                    <a:pt x="111334" y="6767"/>
                  </a:lnTo>
                  <a:lnTo>
                    <a:pt x="97255" y="7866"/>
                  </a:lnTo>
                  <a:lnTo>
                    <a:pt x="82203" y="8676"/>
                  </a:lnTo>
                  <a:lnTo>
                    <a:pt x="66434" y="9256"/>
                  </a:lnTo>
                  <a:lnTo>
                    <a:pt x="50909" y="9662"/>
                  </a:lnTo>
                  <a:lnTo>
                    <a:pt x="35750" y="9986"/>
                  </a:lnTo>
                  <a:lnTo>
                    <a:pt x="19634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99213" y="1851831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16" y="27855"/>
                  </a:lnTo>
                  <a:lnTo>
                    <a:pt x="2736" y="39008"/>
                  </a:lnTo>
                  <a:lnTo>
                    <a:pt x="1888" y="51468"/>
                  </a:lnTo>
                  <a:lnTo>
                    <a:pt x="1289" y="65180"/>
                  </a:lnTo>
                  <a:lnTo>
                    <a:pt x="876" y="79943"/>
                  </a:lnTo>
                  <a:lnTo>
                    <a:pt x="592" y="95520"/>
                  </a:lnTo>
                  <a:lnTo>
                    <a:pt x="398" y="111703"/>
                  </a:lnTo>
                  <a:lnTo>
                    <a:pt x="267" y="128482"/>
                  </a:lnTo>
                  <a:lnTo>
                    <a:pt x="179" y="146037"/>
                  </a:lnTo>
                  <a:lnTo>
                    <a:pt x="121" y="164403"/>
                  </a:lnTo>
                  <a:lnTo>
                    <a:pt x="80" y="183484"/>
                  </a:lnTo>
                  <a:lnTo>
                    <a:pt x="53" y="203131"/>
                  </a:lnTo>
                  <a:lnTo>
                    <a:pt x="35" y="223198"/>
                  </a:lnTo>
                  <a:lnTo>
                    <a:pt x="23" y="243403"/>
                  </a:lnTo>
                  <a:lnTo>
                    <a:pt x="15" y="263347"/>
                  </a:lnTo>
                  <a:lnTo>
                    <a:pt x="10" y="282832"/>
                  </a:lnTo>
                  <a:lnTo>
                    <a:pt x="6" y="301678"/>
                  </a:lnTo>
                  <a:lnTo>
                    <a:pt x="4" y="319647"/>
                  </a:lnTo>
                  <a:lnTo>
                    <a:pt x="3" y="336694"/>
                  </a:lnTo>
                  <a:lnTo>
                    <a:pt x="1" y="352910"/>
                  </a:lnTo>
                  <a:lnTo>
                    <a:pt x="1" y="370332"/>
                  </a:lnTo>
                  <a:lnTo>
                    <a:pt x="0" y="39384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673927" y="1716145"/>
            <a:ext cx="3601394" cy="890410"/>
            <a:chOff x="673927" y="1716145"/>
            <a:chExt cx="3601394" cy="890410"/>
          </a:xfrm>
        </p:grpSpPr>
        <p:sp>
          <p:nvSpPr>
            <p:cNvPr id="94" name="Freeform 93"/>
            <p:cNvSpPr/>
            <p:nvPr/>
          </p:nvSpPr>
          <p:spPr>
            <a:xfrm>
              <a:off x="673927" y="1882855"/>
              <a:ext cx="242053" cy="441095"/>
            </a:xfrm>
            <a:custGeom>
              <a:avLst/>
              <a:gdLst/>
              <a:ahLst/>
              <a:cxnLst/>
              <a:rect l="0" t="0" r="0" b="0"/>
              <a:pathLst>
                <a:path w="242053" h="441095">
                  <a:moveTo>
                    <a:pt x="52539" y="54388"/>
                  </a:moveTo>
                  <a:lnTo>
                    <a:pt x="52472" y="66190"/>
                  </a:lnTo>
                  <a:lnTo>
                    <a:pt x="51832" y="77959"/>
                  </a:lnTo>
                  <a:lnTo>
                    <a:pt x="50540" y="90854"/>
                  </a:lnTo>
                  <a:lnTo>
                    <a:pt x="48853" y="104875"/>
                  </a:lnTo>
                  <a:lnTo>
                    <a:pt x="47185" y="119852"/>
                  </a:lnTo>
                  <a:lnTo>
                    <a:pt x="45771" y="135570"/>
                  </a:lnTo>
                  <a:lnTo>
                    <a:pt x="44673" y="151672"/>
                  </a:lnTo>
                  <a:lnTo>
                    <a:pt x="43863" y="167696"/>
                  </a:lnTo>
                  <a:lnTo>
                    <a:pt x="43279" y="183389"/>
                  </a:lnTo>
                  <a:lnTo>
                    <a:pt x="42700" y="198534"/>
                  </a:lnTo>
                  <a:lnTo>
                    <a:pt x="41772" y="212863"/>
                  </a:lnTo>
                  <a:lnTo>
                    <a:pt x="40328" y="226327"/>
                  </a:lnTo>
                  <a:lnTo>
                    <a:pt x="38372" y="239353"/>
                  </a:lnTo>
                  <a:lnTo>
                    <a:pt x="35988" y="252714"/>
                  </a:lnTo>
                  <a:lnTo>
                    <a:pt x="33278" y="266823"/>
                  </a:lnTo>
                  <a:lnTo>
                    <a:pt x="30492" y="281743"/>
                  </a:lnTo>
                  <a:lnTo>
                    <a:pt x="28010" y="297370"/>
                  </a:lnTo>
                  <a:lnTo>
                    <a:pt x="26007" y="313545"/>
                  </a:lnTo>
                  <a:lnTo>
                    <a:pt x="24324" y="329796"/>
                  </a:lnTo>
                  <a:lnTo>
                    <a:pt x="22580" y="345392"/>
                  </a:lnTo>
                  <a:lnTo>
                    <a:pt x="20553" y="359988"/>
                  </a:lnTo>
                  <a:lnTo>
                    <a:pt x="18189" y="373582"/>
                  </a:lnTo>
                  <a:lnTo>
                    <a:pt x="15523" y="386332"/>
                  </a:lnTo>
                  <a:lnTo>
                    <a:pt x="12615" y="398430"/>
                  </a:lnTo>
                  <a:lnTo>
                    <a:pt x="9526" y="410049"/>
                  </a:lnTo>
                  <a:lnTo>
                    <a:pt x="6307" y="421326"/>
                  </a:lnTo>
                  <a:lnTo>
                    <a:pt x="3021" y="432282"/>
                  </a:lnTo>
                  <a:lnTo>
                    <a:pt x="565" y="440099"/>
                  </a:lnTo>
                  <a:lnTo>
                    <a:pt x="0" y="441094"/>
                  </a:lnTo>
                  <a:lnTo>
                    <a:pt x="923" y="436187"/>
                  </a:lnTo>
                  <a:lnTo>
                    <a:pt x="2636" y="427270"/>
                  </a:lnTo>
                  <a:lnTo>
                    <a:pt x="4468" y="416005"/>
                  </a:lnTo>
                  <a:lnTo>
                    <a:pt x="6072" y="403464"/>
                  </a:lnTo>
                  <a:lnTo>
                    <a:pt x="7504" y="390409"/>
                  </a:lnTo>
                  <a:lnTo>
                    <a:pt x="9090" y="377466"/>
                  </a:lnTo>
                  <a:lnTo>
                    <a:pt x="11016" y="364929"/>
                  </a:lnTo>
                  <a:lnTo>
                    <a:pt x="13315" y="352689"/>
                  </a:lnTo>
                  <a:lnTo>
                    <a:pt x="15938" y="340385"/>
                  </a:lnTo>
                  <a:lnTo>
                    <a:pt x="18813" y="327797"/>
                  </a:lnTo>
                  <a:lnTo>
                    <a:pt x="21711" y="314711"/>
                  </a:lnTo>
                  <a:lnTo>
                    <a:pt x="24269" y="300852"/>
                  </a:lnTo>
                  <a:lnTo>
                    <a:pt x="26324" y="286160"/>
                  </a:lnTo>
                  <a:lnTo>
                    <a:pt x="28041" y="271055"/>
                  </a:lnTo>
                  <a:lnTo>
                    <a:pt x="29808" y="256302"/>
                  </a:lnTo>
                  <a:lnTo>
                    <a:pt x="31847" y="242300"/>
                  </a:lnTo>
                  <a:lnTo>
                    <a:pt x="34048" y="228781"/>
                  </a:lnTo>
                  <a:lnTo>
                    <a:pt x="36073" y="215024"/>
                  </a:lnTo>
                  <a:lnTo>
                    <a:pt x="37736" y="200622"/>
                  </a:lnTo>
                  <a:lnTo>
                    <a:pt x="39176" y="185659"/>
                  </a:lnTo>
                  <a:lnTo>
                    <a:pt x="40749" y="170528"/>
                  </a:lnTo>
                  <a:lnTo>
                    <a:pt x="42659" y="155497"/>
                  </a:lnTo>
                  <a:lnTo>
                    <a:pt x="44942" y="140826"/>
                  </a:lnTo>
                  <a:lnTo>
                    <a:pt x="47553" y="126829"/>
                  </a:lnTo>
                  <a:lnTo>
                    <a:pt x="50424" y="113603"/>
                  </a:lnTo>
                  <a:lnTo>
                    <a:pt x="53488" y="101080"/>
                  </a:lnTo>
                  <a:lnTo>
                    <a:pt x="56690" y="89122"/>
                  </a:lnTo>
                  <a:lnTo>
                    <a:pt x="59991" y="77592"/>
                  </a:lnTo>
                  <a:lnTo>
                    <a:pt x="63358" y="66371"/>
                  </a:lnTo>
                  <a:lnTo>
                    <a:pt x="66772" y="55370"/>
                  </a:lnTo>
                  <a:lnTo>
                    <a:pt x="70221" y="44524"/>
                  </a:lnTo>
                  <a:lnTo>
                    <a:pt x="73861" y="33952"/>
                  </a:lnTo>
                  <a:lnTo>
                    <a:pt x="77989" y="23925"/>
                  </a:lnTo>
                  <a:lnTo>
                    <a:pt x="82733" y="14574"/>
                  </a:lnTo>
                  <a:lnTo>
                    <a:pt x="88055" y="6670"/>
                  </a:lnTo>
                  <a:lnTo>
                    <a:pt x="93852" y="1635"/>
                  </a:lnTo>
                  <a:lnTo>
                    <a:pt x="100007" y="0"/>
                  </a:lnTo>
                  <a:lnTo>
                    <a:pt x="106259" y="1497"/>
                  </a:lnTo>
                  <a:lnTo>
                    <a:pt x="112222" y="5543"/>
                  </a:lnTo>
                  <a:lnTo>
                    <a:pt x="117715" y="11524"/>
                  </a:lnTo>
                  <a:lnTo>
                    <a:pt x="122894" y="19078"/>
                  </a:lnTo>
                  <a:lnTo>
                    <a:pt x="128138" y="28100"/>
                  </a:lnTo>
                  <a:lnTo>
                    <a:pt x="133665" y="38413"/>
                  </a:lnTo>
                  <a:lnTo>
                    <a:pt x="139362" y="49605"/>
                  </a:lnTo>
                  <a:lnTo>
                    <a:pt x="144886" y="61115"/>
                  </a:lnTo>
                  <a:lnTo>
                    <a:pt x="150049" y="72604"/>
                  </a:lnTo>
                  <a:lnTo>
                    <a:pt x="154820" y="84098"/>
                  </a:lnTo>
                  <a:lnTo>
                    <a:pt x="159252" y="95882"/>
                  </a:lnTo>
                  <a:lnTo>
                    <a:pt x="163416" y="108103"/>
                  </a:lnTo>
                  <a:lnTo>
                    <a:pt x="167382" y="120599"/>
                  </a:lnTo>
                  <a:lnTo>
                    <a:pt x="171205" y="132996"/>
                  </a:lnTo>
                  <a:lnTo>
                    <a:pt x="174929" y="145078"/>
                  </a:lnTo>
                  <a:lnTo>
                    <a:pt x="178584" y="156803"/>
                  </a:lnTo>
                  <a:lnTo>
                    <a:pt x="182191" y="168209"/>
                  </a:lnTo>
                  <a:lnTo>
                    <a:pt x="185762" y="179372"/>
                  </a:lnTo>
                  <a:lnTo>
                    <a:pt x="189143" y="190682"/>
                  </a:lnTo>
                  <a:lnTo>
                    <a:pt x="192033" y="202808"/>
                  </a:lnTo>
                  <a:lnTo>
                    <a:pt x="194314" y="216040"/>
                  </a:lnTo>
                  <a:lnTo>
                    <a:pt x="196184" y="230013"/>
                  </a:lnTo>
                  <a:lnTo>
                    <a:pt x="198054" y="243932"/>
                  </a:lnTo>
                  <a:lnTo>
                    <a:pt x="200167" y="257329"/>
                  </a:lnTo>
                  <a:lnTo>
                    <a:pt x="202588" y="270086"/>
                  </a:lnTo>
                  <a:lnTo>
                    <a:pt x="205292" y="282258"/>
                  </a:lnTo>
                  <a:lnTo>
                    <a:pt x="208225" y="293962"/>
                  </a:lnTo>
                  <a:lnTo>
                    <a:pt x="211331" y="305313"/>
                  </a:lnTo>
                  <a:lnTo>
                    <a:pt x="214561" y="316409"/>
                  </a:lnTo>
                  <a:lnTo>
                    <a:pt x="217880" y="327317"/>
                  </a:lnTo>
                  <a:lnTo>
                    <a:pt x="221301" y="337829"/>
                  </a:lnTo>
                  <a:lnTo>
                    <a:pt x="225326" y="348611"/>
                  </a:lnTo>
                  <a:lnTo>
                    <a:pt x="231425" y="361732"/>
                  </a:lnTo>
                  <a:lnTo>
                    <a:pt x="242052" y="380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6994" y="218992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42" y="5"/>
                  </a:lnTo>
                  <a:lnTo>
                    <a:pt x="100953" y="177"/>
                  </a:lnTo>
                  <a:lnTo>
                    <a:pt x="88942" y="826"/>
                  </a:lnTo>
                  <a:lnTo>
                    <a:pt x="77139" y="2079"/>
                  </a:lnTo>
                  <a:lnTo>
                    <a:pt x="65612" y="3904"/>
                  </a:lnTo>
                  <a:lnTo>
                    <a:pt x="54344" y="6201"/>
                  </a:lnTo>
                  <a:lnTo>
                    <a:pt x="43298" y="8853"/>
                  </a:lnTo>
                  <a:lnTo>
                    <a:pt x="32879" y="11609"/>
                  </a:lnTo>
                  <a:lnTo>
                    <a:pt x="22906" y="14364"/>
                  </a:lnTo>
                  <a:lnTo>
                    <a:pt x="12502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79150" y="1863544"/>
              <a:ext cx="52643" cy="463255"/>
            </a:xfrm>
            <a:custGeom>
              <a:avLst/>
              <a:gdLst/>
              <a:ahLst/>
              <a:cxnLst/>
              <a:rect l="0" t="0" r="0" b="0"/>
              <a:pathLst>
                <a:path w="52643" h="463255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81"/>
                  </a:lnTo>
                  <a:lnTo>
                    <a:pt x="177" y="62143"/>
                  </a:lnTo>
                  <a:lnTo>
                    <a:pt x="826" y="80284"/>
                  </a:lnTo>
                  <a:lnTo>
                    <a:pt x="2079" y="99271"/>
                  </a:lnTo>
                  <a:lnTo>
                    <a:pt x="3904" y="118884"/>
                  </a:lnTo>
                  <a:lnTo>
                    <a:pt x="6201" y="138948"/>
                  </a:lnTo>
                  <a:lnTo>
                    <a:pt x="8852" y="159318"/>
                  </a:lnTo>
                  <a:lnTo>
                    <a:pt x="11598" y="179570"/>
                  </a:lnTo>
                  <a:lnTo>
                    <a:pt x="14054" y="199020"/>
                  </a:lnTo>
                  <a:lnTo>
                    <a:pt x="16039" y="217358"/>
                  </a:lnTo>
                  <a:lnTo>
                    <a:pt x="17710" y="234451"/>
                  </a:lnTo>
                  <a:lnTo>
                    <a:pt x="19446" y="250173"/>
                  </a:lnTo>
                  <a:lnTo>
                    <a:pt x="21468" y="264611"/>
                  </a:lnTo>
                  <a:lnTo>
                    <a:pt x="23828" y="278310"/>
                  </a:lnTo>
                  <a:lnTo>
                    <a:pt x="26492" y="292130"/>
                  </a:lnTo>
                  <a:lnTo>
                    <a:pt x="29394" y="306550"/>
                  </a:lnTo>
                  <a:lnTo>
                    <a:pt x="32308" y="321681"/>
                  </a:lnTo>
                  <a:lnTo>
                    <a:pt x="34879" y="337450"/>
                  </a:lnTo>
                  <a:lnTo>
                    <a:pt x="36936" y="353725"/>
                  </a:lnTo>
                  <a:lnTo>
                    <a:pt x="38486" y="370213"/>
                  </a:lnTo>
                  <a:lnTo>
                    <a:pt x="39608" y="386501"/>
                  </a:lnTo>
                  <a:lnTo>
                    <a:pt x="40404" y="402359"/>
                  </a:lnTo>
                  <a:lnTo>
                    <a:pt x="41157" y="417158"/>
                  </a:lnTo>
                  <a:lnTo>
                    <a:pt x="42497" y="431233"/>
                  </a:lnTo>
                  <a:lnTo>
                    <a:pt x="45661" y="445818"/>
                  </a:lnTo>
                  <a:lnTo>
                    <a:pt x="5264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090339" y="2083777"/>
              <a:ext cx="213594" cy="522778"/>
            </a:xfrm>
            <a:custGeom>
              <a:avLst/>
              <a:gdLst/>
              <a:ahLst/>
              <a:cxnLst/>
              <a:rect l="0" t="0" r="0" b="0"/>
              <a:pathLst>
                <a:path w="213594" h="522778">
                  <a:moveTo>
                    <a:pt x="120438" y="127207"/>
                  </a:moveTo>
                  <a:lnTo>
                    <a:pt x="123304" y="118339"/>
                  </a:lnTo>
                  <a:lnTo>
                    <a:pt x="125447" y="109352"/>
                  </a:lnTo>
                  <a:lnTo>
                    <a:pt x="127045" y="99361"/>
                  </a:lnTo>
                  <a:lnTo>
                    <a:pt x="128053" y="88553"/>
                  </a:lnTo>
                  <a:lnTo>
                    <a:pt x="128253" y="77391"/>
                  </a:lnTo>
                  <a:lnTo>
                    <a:pt x="127593" y="66190"/>
                  </a:lnTo>
                  <a:lnTo>
                    <a:pt x="126009" y="55250"/>
                  </a:lnTo>
                  <a:lnTo>
                    <a:pt x="123348" y="44914"/>
                  </a:lnTo>
                  <a:lnTo>
                    <a:pt x="119628" y="35306"/>
                  </a:lnTo>
                  <a:lnTo>
                    <a:pt x="114842" y="26535"/>
                  </a:lnTo>
                  <a:lnTo>
                    <a:pt x="108881" y="18782"/>
                  </a:lnTo>
                  <a:lnTo>
                    <a:pt x="101797" y="12055"/>
                  </a:lnTo>
                  <a:lnTo>
                    <a:pt x="93769" y="6536"/>
                  </a:lnTo>
                  <a:lnTo>
                    <a:pt x="85011" y="2652"/>
                  </a:lnTo>
                  <a:lnTo>
                    <a:pt x="75718" y="488"/>
                  </a:lnTo>
                  <a:lnTo>
                    <a:pt x="66208" y="0"/>
                  </a:lnTo>
                  <a:lnTo>
                    <a:pt x="56904" y="1185"/>
                  </a:lnTo>
                  <a:lnTo>
                    <a:pt x="48019" y="3874"/>
                  </a:lnTo>
                  <a:lnTo>
                    <a:pt x="39579" y="7949"/>
                  </a:lnTo>
                  <a:lnTo>
                    <a:pt x="31524" y="13425"/>
                  </a:lnTo>
                  <a:lnTo>
                    <a:pt x="23779" y="20190"/>
                  </a:lnTo>
                  <a:lnTo>
                    <a:pt x="16594" y="28341"/>
                  </a:lnTo>
                  <a:lnTo>
                    <a:pt x="10520" y="38246"/>
                  </a:lnTo>
                  <a:lnTo>
                    <a:pt x="5772" y="49941"/>
                  </a:lnTo>
                  <a:lnTo>
                    <a:pt x="2415" y="62862"/>
                  </a:lnTo>
                  <a:lnTo>
                    <a:pt x="528" y="76066"/>
                  </a:lnTo>
                  <a:lnTo>
                    <a:pt x="0" y="88979"/>
                  </a:lnTo>
                  <a:lnTo>
                    <a:pt x="594" y="101410"/>
                  </a:lnTo>
                  <a:lnTo>
                    <a:pt x="2047" y="113364"/>
                  </a:lnTo>
                  <a:lnTo>
                    <a:pt x="4135" y="124917"/>
                  </a:lnTo>
                  <a:lnTo>
                    <a:pt x="6839" y="135997"/>
                  </a:lnTo>
                  <a:lnTo>
                    <a:pt x="10331" y="146379"/>
                  </a:lnTo>
                  <a:lnTo>
                    <a:pt x="14647" y="155994"/>
                  </a:lnTo>
                  <a:lnTo>
                    <a:pt x="19852" y="164758"/>
                  </a:lnTo>
                  <a:lnTo>
                    <a:pt x="26102" y="172500"/>
                  </a:lnTo>
                  <a:lnTo>
                    <a:pt x="33384" y="179216"/>
                  </a:lnTo>
                  <a:lnTo>
                    <a:pt x="41545" y="184727"/>
                  </a:lnTo>
                  <a:lnTo>
                    <a:pt x="50395" y="188606"/>
                  </a:lnTo>
                  <a:lnTo>
                    <a:pt x="59749" y="190761"/>
                  </a:lnTo>
                  <a:lnTo>
                    <a:pt x="69300" y="191073"/>
                  </a:lnTo>
                  <a:lnTo>
                    <a:pt x="78631" y="189237"/>
                  </a:lnTo>
                  <a:lnTo>
                    <a:pt x="87535" y="185293"/>
                  </a:lnTo>
                  <a:lnTo>
                    <a:pt x="95987" y="179391"/>
                  </a:lnTo>
                  <a:lnTo>
                    <a:pt x="104050" y="171618"/>
                  </a:lnTo>
                  <a:lnTo>
                    <a:pt x="111800" y="162206"/>
                  </a:lnTo>
                  <a:lnTo>
                    <a:pt x="118989" y="151482"/>
                  </a:lnTo>
                  <a:lnTo>
                    <a:pt x="125065" y="139769"/>
                  </a:lnTo>
                  <a:lnTo>
                    <a:pt x="129835" y="127369"/>
                  </a:lnTo>
                  <a:lnTo>
                    <a:pt x="133964" y="115665"/>
                  </a:lnTo>
                  <a:lnTo>
                    <a:pt x="138540" y="108548"/>
                  </a:lnTo>
                  <a:lnTo>
                    <a:pt x="143391" y="108519"/>
                  </a:lnTo>
                  <a:lnTo>
                    <a:pt x="147807" y="113991"/>
                  </a:lnTo>
                  <a:lnTo>
                    <a:pt x="151782" y="123291"/>
                  </a:lnTo>
                  <a:lnTo>
                    <a:pt x="155496" y="135233"/>
                  </a:lnTo>
                  <a:lnTo>
                    <a:pt x="159081" y="148990"/>
                  </a:lnTo>
                  <a:lnTo>
                    <a:pt x="162610" y="163982"/>
                  </a:lnTo>
                  <a:lnTo>
                    <a:pt x="166116" y="179813"/>
                  </a:lnTo>
                  <a:lnTo>
                    <a:pt x="169615" y="196205"/>
                  </a:lnTo>
                  <a:lnTo>
                    <a:pt x="173114" y="212809"/>
                  </a:lnTo>
                  <a:lnTo>
                    <a:pt x="176614" y="229193"/>
                  </a:lnTo>
                  <a:lnTo>
                    <a:pt x="180116" y="245138"/>
                  </a:lnTo>
                  <a:lnTo>
                    <a:pt x="183621" y="260457"/>
                  </a:lnTo>
                  <a:lnTo>
                    <a:pt x="187126" y="274906"/>
                  </a:lnTo>
                  <a:lnTo>
                    <a:pt x="190633" y="288456"/>
                  </a:lnTo>
                  <a:lnTo>
                    <a:pt x="194141" y="301709"/>
                  </a:lnTo>
                  <a:lnTo>
                    <a:pt x="197649" y="315755"/>
                  </a:lnTo>
                  <a:lnTo>
                    <a:pt x="201153" y="331137"/>
                  </a:lnTo>
                  <a:lnTo>
                    <a:pt x="204489" y="347726"/>
                  </a:lnTo>
                  <a:lnTo>
                    <a:pt x="207350" y="365013"/>
                  </a:lnTo>
                  <a:lnTo>
                    <a:pt x="209606" y="382602"/>
                  </a:lnTo>
                  <a:lnTo>
                    <a:pt x="211290" y="400124"/>
                  </a:lnTo>
                  <a:lnTo>
                    <a:pt x="212503" y="417181"/>
                  </a:lnTo>
                  <a:lnTo>
                    <a:pt x="213347" y="433605"/>
                  </a:lnTo>
                  <a:lnTo>
                    <a:pt x="213593" y="449258"/>
                  </a:lnTo>
                  <a:lnTo>
                    <a:pt x="212701" y="463937"/>
                  </a:lnTo>
                  <a:lnTo>
                    <a:pt x="210461" y="477616"/>
                  </a:lnTo>
                  <a:lnTo>
                    <a:pt x="206650" y="489939"/>
                  </a:lnTo>
                  <a:lnTo>
                    <a:pt x="200886" y="500167"/>
                  </a:lnTo>
                  <a:lnTo>
                    <a:pt x="193152" y="508083"/>
                  </a:lnTo>
                  <a:lnTo>
                    <a:pt x="183721" y="513925"/>
                  </a:lnTo>
                  <a:lnTo>
                    <a:pt x="172957" y="518102"/>
                  </a:lnTo>
                  <a:lnTo>
                    <a:pt x="161202" y="521019"/>
                  </a:lnTo>
                  <a:lnTo>
                    <a:pt x="148735" y="522693"/>
                  </a:lnTo>
                  <a:lnTo>
                    <a:pt x="135770" y="522777"/>
                  </a:lnTo>
                  <a:lnTo>
                    <a:pt x="122468" y="521213"/>
                  </a:lnTo>
                  <a:lnTo>
                    <a:pt x="109160" y="518323"/>
                  </a:lnTo>
                  <a:lnTo>
                    <a:pt x="94841" y="514264"/>
                  </a:lnTo>
                  <a:lnTo>
                    <a:pt x="76020" y="507562"/>
                  </a:lnTo>
                  <a:lnTo>
                    <a:pt x="46738" y="4957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94243" y="2048864"/>
              <a:ext cx="169219" cy="213013"/>
            </a:xfrm>
            <a:custGeom>
              <a:avLst/>
              <a:gdLst/>
              <a:ahLst/>
              <a:cxnLst/>
              <a:rect l="0" t="0" r="0" b="0"/>
              <a:pathLst>
                <a:path w="169219" h="213013">
                  <a:moveTo>
                    <a:pt x="762" y="120006"/>
                  </a:moveTo>
                  <a:lnTo>
                    <a:pt x="9563" y="117072"/>
                  </a:lnTo>
                  <a:lnTo>
                    <a:pt x="17910" y="114290"/>
                  </a:lnTo>
                  <a:lnTo>
                    <a:pt x="26613" y="111390"/>
                  </a:lnTo>
                  <a:lnTo>
                    <a:pt x="35907" y="108350"/>
                  </a:lnTo>
                  <a:lnTo>
                    <a:pt x="46050" y="105185"/>
                  </a:lnTo>
                  <a:lnTo>
                    <a:pt x="57091" y="101916"/>
                  </a:lnTo>
                  <a:lnTo>
                    <a:pt x="68758" y="98406"/>
                  </a:lnTo>
                  <a:lnTo>
                    <a:pt x="80580" y="94366"/>
                  </a:lnTo>
                  <a:lnTo>
                    <a:pt x="92264" y="89684"/>
                  </a:lnTo>
                  <a:lnTo>
                    <a:pt x="103548" y="84404"/>
                  </a:lnTo>
                  <a:lnTo>
                    <a:pt x="114126" y="78635"/>
                  </a:lnTo>
                  <a:lnTo>
                    <a:pt x="123890" y="72485"/>
                  </a:lnTo>
                  <a:lnTo>
                    <a:pt x="132430" y="65728"/>
                  </a:lnTo>
                  <a:lnTo>
                    <a:pt x="138963" y="57829"/>
                  </a:lnTo>
                  <a:lnTo>
                    <a:pt x="143231" y="48600"/>
                  </a:lnTo>
                  <a:lnTo>
                    <a:pt x="144961" y="38640"/>
                  </a:lnTo>
                  <a:lnTo>
                    <a:pt x="143628" y="29101"/>
                  </a:lnTo>
                  <a:lnTo>
                    <a:pt x="139242" y="20621"/>
                  </a:lnTo>
                  <a:lnTo>
                    <a:pt x="132078" y="13473"/>
                  </a:lnTo>
                  <a:lnTo>
                    <a:pt x="122395" y="7822"/>
                  </a:lnTo>
                  <a:lnTo>
                    <a:pt x="110599" y="3591"/>
                  </a:lnTo>
                  <a:lnTo>
                    <a:pt x="97481" y="869"/>
                  </a:lnTo>
                  <a:lnTo>
                    <a:pt x="84079" y="0"/>
                  </a:lnTo>
                  <a:lnTo>
                    <a:pt x="71005" y="1008"/>
                  </a:lnTo>
                  <a:lnTo>
                    <a:pt x="58621" y="3800"/>
                  </a:lnTo>
                  <a:lnTo>
                    <a:pt x="47223" y="8339"/>
                  </a:lnTo>
                  <a:lnTo>
                    <a:pt x="36859" y="14433"/>
                  </a:lnTo>
                  <a:lnTo>
                    <a:pt x="27559" y="21948"/>
                  </a:lnTo>
                  <a:lnTo>
                    <a:pt x="19442" y="30886"/>
                  </a:lnTo>
                  <a:lnTo>
                    <a:pt x="12466" y="41115"/>
                  </a:lnTo>
                  <a:lnTo>
                    <a:pt x="6779" y="52236"/>
                  </a:lnTo>
                  <a:lnTo>
                    <a:pt x="2780" y="63691"/>
                  </a:lnTo>
                  <a:lnTo>
                    <a:pt x="539" y="75140"/>
                  </a:lnTo>
                  <a:lnTo>
                    <a:pt x="0" y="86606"/>
                  </a:lnTo>
                  <a:lnTo>
                    <a:pt x="1151" y="98371"/>
                  </a:lnTo>
                  <a:lnTo>
                    <a:pt x="3813" y="110578"/>
                  </a:lnTo>
                  <a:lnTo>
                    <a:pt x="7700" y="123066"/>
                  </a:lnTo>
                  <a:lnTo>
                    <a:pt x="12517" y="135456"/>
                  </a:lnTo>
                  <a:lnTo>
                    <a:pt x="18012" y="147529"/>
                  </a:lnTo>
                  <a:lnTo>
                    <a:pt x="23987" y="159078"/>
                  </a:lnTo>
                  <a:lnTo>
                    <a:pt x="30297" y="169834"/>
                  </a:lnTo>
                  <a:lnTo>
                    <a:pt x="36840" y="179729"/>
                  </a:lnTo>
                  <a:lnTo>
                    <a:pt x="43709" y="188694"/>
                  </a:lnTo>
                  <a:lnTo>
                    <a:pt x="51159" y="196578"/>
                  </a:lnTo>
                  <a:lnTo>
                    <a:pt x="59286" y="203389"/>
                  </a:lnTo>
                  <a:lnTo>
                    <a:pt x="68033" y="208794"/>
                  </a:lnTo>
                  <a:lnTo>
                    <a:pt x="77284" y="212071"/>
                  </a:lnTo>
                  <a:lnTo>
                    <a:pt x="86910" y="213012"/>
                  </a:lnTo>
                  <a:lnTo>
                    <a:pt x="96646" y="211865"/>
                  </a:lnTo>
                  <a:lnTo>
                    <a:pt x="106102" y="209044"/>
                  </a:lnTo>
                  <a:lnTo>
                    <a:pt x="115089" y="204968"/>
                  </a:lnTo>
                  <a:lnTo>
                    <a:pt x="123682" y="200102"/>
                  </a:lnTo>
                  <a:lnTo>
                    <a:pt x="133181" y="194361"/>
                  </a:lnTo>
                  <a:lnTo>
                    <a:pt x="146651" y="186131"/>
                  </a:lnTo>
                  <a:lnTo>
                    <a:pt x="169218" y="172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547689" y="1779316"/>
              <a:ext cx="204522" cy="421140"/>
            </a:xfrm>
            <a:custGeom>
              <a:avLst/>
              <a:gdLst/>
              <a:ahLst/>
              <a:cxnLst/>
              <a:rect l="0" t="0" r="0" b="0"/>
              <a:pathLst>
                <a:path w="204522" h="421140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4" y="43068"/>
                  </a:lnTo>
                  <a:lnTo>
                    <a:pt x="177" y="57924"/>
                  </a:lnTo>
                  <a:lnTo>
                    <a:pt x="825" y="72453"/>
                  </a:lnTo>
                  <a:lnTo>
                    <a:pt x="2074" y="86280"/>
                  </a:lnTo>
                  <a:lnTo>
                    <a:pt x="3727" y="99837"/>
                  </a:lnTo>
                  <a:lnTo>
                    <a:pt x="5375" y="114146"/>
                  </a:lnTo>
                  <a:lnTo>
                    <a:pt x="6782" y="129737"/>
                  </a:lnTo>
                  <a:lnTo>
                    <a:pt x="8048" y="146651"/>
                  </a:lnTo>
                  <a:lnTo>
                    <a:pt x="9504" y="164694"/>
                  </a:lnTo>
                  <a:lnTo>
                    <a:pt x="11331" y="183613"/>
                  </a:lnTo>
                  <a:lnTo>
                    <a:pt x="13389" y="203012"/>
                  </a:lnTo>
                  <a:lnTo>
                    <a:pt x="15316" y="222401"/>
                  </a:lnTo>
                  <a:lnTo>
                    <a:pt x="16915" y="241510"/>
                  </a:lnTo>
                  <a:lnTo>
                    <a:pt x="18310" y="260270"/>
                  </a:lnTo>
                  <a:lnTo>
                    <a:pt x="19854" y="278714"/>
                  </a:lnTo>
                  <a:lnTo>
                    <a:pt x="21740" y="296901"/>
                  </a:lnTo>
                  <a:lnTo>
                    <a:pt x="23837" y="314896"/>
                  </a:lnTo>
                  <a:lnTo>
                    <a:pt x="25792" y="332753"/>
                  </a:lnTo>
                  <a:lnTo>
                    <a:pt x="27399" y="350475"/>
                  </a:lnTo>
                  <a:lnTo>
                    <a:pt x="28446" y="366751"/>
                  </a:lnTo>
                  <a:lnTo>
                    <a:pt x="28180" y="378007"/>
                  </a:lnTo>
                  <a:lnTo>
                    <a:pt x="26597" y="382056"/>
                  </a:lnTo>
                  <a:lnTo>
                    <a:pt x="24981" y="380141"/>
                  </a:lnTo>
                  <a:lnTo>
                    <a:pt x="23745" y="373917"/>
                  </a:lnTo>
                  <a:lnTo>
                    <a:pt x="22875" y="364477"/>
                  </a:lnTo>
                  <a:lnTo>
                    <a:pt x="22284" y="352648"/>
                  </a:lnTo>
                  <a:lnTo>
                    <a:pt x="22054" y="339407"/>
                  </a:lnTo>
                  <a:lnTo>
                    <a:pt x="22431" y="325876"/>
                  </a:lnTo>
                  <a:lnTo>
                    <a:pt x="23507" y="312686"/>
                  </a:lnTo>
                  <a:lnTo>
                    <a:pt x="25384" y="300043"/>
                  </a:lnTo>
                  <a:lnTo>
                    <a:pt x="28247" y="287934"/>
                  </a:lnTo>
                  <a:lnTo>
                    <a:pt x="32116" y="276285"/>
                  </a:lnTo>
                  <a:lnTo>
                    <a:pt x="37342" y="265647"/>
                  </a:lnTo>
                  <a:lnTo>
                    <a:pt x="44663" y="257156"/>
                  </a:lnTo>
                  <a:lnTo>
                    <a:pt x="54288" y="251261"/>
                  </a:lnTo>
                  <a:lnTo>
                    <a:pt x="65649" y="247776"/>
                  </a:lnTo>
                  <a:lnTo>
                    <a:pt x="77724" y="246259"/>
                  </a:lnTo>
                  <a:lnTo>
                    <a:pt x="89840" y="246241"/>
                  </a:lnTo>
                  <a:lnTo>
                    <a:pt x="101717" y="247480"/>
                  </a:lnTo>
                  <a:lnTo>
                    <a:pt x="113291" y="249964"/>
                  </a:lnTo>
                  <a:lnTo>
                    <a:pt x="124589" y="253590"/>
                  </a:lnTo>
                  <a:lnTo>
                    <a:pt x="135667" y="258156"/>
                  </a:lnTo>
                  <a:lnTo>
                    <a:pt x="146579" y="263445"/>
                  </a:lnTo>
                  <a:lnTo>
                    <a:pt x="157363" y="269267"/>
                  </a:lnTo>
                  <a:lnTo>
                    <a:pt x="167727" y="275634"/>
                  </a:lnTo>
                  <a:lnTo>
                    <a:pt x="177081" y="282741"/>
                  </a:lnTo>
                  <a:lnTo>
                    <a:pt x="185181" y="290638"/>
                  </a:lnTo>
                  <a:lnTo>
                    <a:pt x="191942" y="299399"/>
                  </a:lnTo>
                  <a:lnTo>
                    <a:pt x="197266" y="309191"/>
                  </a:lnTo>
                  <a:lnTo>
                    <a:pt x="201246" y="320000"/>
                  </a:lnTo>
                  <a:lnTo>
                    <a:pt x="203783" y="331512"/>
                  </a:lnTo>
                  <a:lnTo>
                    <a:pt x="204521" y="343232"/>
                  </a:lnTo>
                  <a:lnTo>
                    <a:pt x="203421" y="354845"/>
                  </a:lnTo>
                  <a:lnTo>
                    <a:pt x="200567" y="365911"/>
                  </a:lnTo>
                  <a:lnTo>
                    <a:pt x="195984" y="375810"/>
                  </a:lnTo>
                  <a:lnTo>
                    <a:pt x="189861" y="384316"/>
                  </a:lnTo>
                  <a:lnTo>
                    <a:pt x="182327" y="391535"/>
                  </a:lnTo>
                  <a:lnTo>
                    <a:pt x="173375" y="397707"/>
                  </a:lnTo>
                  <a:lnTo>
                    <a:pt x="163133" y="403082"/>
                  </a:lnTo>
                  <a:lnTo>
                    <a:pt x="151833" y="407711"/>
                  </a:lnTo>
                  <a:lnTo>
                    <a:pt x="139725" y="411458"/>
                  </a:lnTo>
                  <a:lnTo>
                    <a:pt x="127030" y="414315"/>
                  </a:lnTo>
                  <a:lnTo>
                    <a:pt x="113947" y="416410"/>
                  </a:lnTo>
                  <a:lnTo>
                    <a:pt x="99069" y="418127"/>
                  </a:lnTo>
                  <a:lnTo>
                    <a:pt x="77735" y="419617"/>
                  </a:lnTo>
                  <a:lnTo>
                    <a:pt x="42114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787389" y="1952232"/>
              <a:ext cx="160384" cy="209929"/>
            </a:xfrm>
            <a:custGeom>
              <a:avLst/>
              <a:gdLst/>
              <a:ahLst/>
              <a:cxnLst/>
              <a:rect l="0" t="0" r="0" b="0"/>
              <a:pathLst>
                <a:path w="160384" h="209929">
                  <a:moveTo>
                    <a:pt x="12984" y="100825"/>
                  </a:moveTo>
                  <a:lnTo>
                    <a:pt x="18784" y="109693"/>
                  </a:lnTo>
                  <a:lnTo>
                    <a:pt x="23708" y="118680"/>
                  </a:lnTo>
                  <a:lnTo>
                    <a:pt x="28211" y="128671"/>
                  </a:lnTo>
                  <a:lnTo>
                    <a:pt x="32432" y="139478"/>
                  </a:lnTo>
                  <a:lnTo>
                    <a:pt x="36445" y="150641"/>
                  </a:lnTo>
                  <a:lnTo>
                    <a:pt x="40307" y="161847"/>
                  </a:lnTo>
                  <a:lnTo>
                    <a:pt x="44059" y="172959"/>
                  </a:lnTo>
                  <a:lnTo>
                    <a:pt x="47735" y="183943"/>
                  </a:lnTo>
                  <a:lnTo>
                    <a:pt x="51319" y="194783"/>
                  </a:lnTo>
                  <a:lnTo>
                    <a:pt x="53489" y="204508"/>
                  </a:lnTo>
                  <a:lnTo>
                    <a:pt x="52453" y="209928"/>
                  </a:lnTo>
                  <a:lnTo>
                    <a:pt x="49158" y="209405"/>
                  </a:lnTo>
                  <a:lnTo>
                    <a:pt x="45166" y="205077"/>
                  </a:lnTo>
                  <a:lnTo>
                    <a:pt x="40725" y="198515"/>
                  </a:lnTo>
                  <a:lnTo>
                    <a:pt x="35779" y="190562"/>
                  </a:lnTo>
                  <a:lnTo>
                    <a:pt x="30501" y="181555"/>
                  </a:lnTo>
                  <a:lnTo>
                    <a:pt x="25273" y="171496"/>
                  </a:lnTo>
                  <a:lnTo>
                    <a:pt x="20318" y="160458"/>
                  </a:lnTo>
                  <a:lnTo>
                    <a:pt x="15689" y="148767"/>
                  </a:lnTo>
                  <a:lnTo>
                    <a:pt x="11355" y="136916"/>
                  </a:lnTo>
                  <a:lnTo>
                    <a:pt x="7265" y="125201"/>
                  </a:lnTo>
                  <a:lnTo>
                    <a:pt x="3690" y="113724"/>
                  </a:lnTo>
                  <a:lnTo>
                    <a:pt x="1193" y="102483"/>
                  </a:lnTo>
                  <a:lnTo>
                    <a:pt x="0" y="91445"/>
                  </a:lnTo>
                  <a:lnTo>
                    <a:pt x="183" y="80727"/>
                  </a:lnTo>
                  <a:lnTo>
                    <a:pt x="1826" y="70595"/>
                  </a:lnTo>
                  <a:lnTo>
                    <a:pt x="4822" y="61148"/>
                  </a:lnTo>
                  <a:lnTo>
                    <a:pt x="8934" y="52328"/>
                  </a:lnTo>
                  <a:lnTo>
                    <a:pt x="13904" y="44016"/>
                  </a:lnTo>
                  <a:lnTo>
                    <a:pt x="19514" y="36095"/>
                  </a:lnTo>
                  <a:lnTo>
                    <a:pt x="26076" y="28622"/>
                  </a:lnTo>
                  <a:lnTo>
                    <a:pt x="34375" y="21822"/>
                  </a:lnTo>
                  <a:lnTo>
                    <a:pt x="44700" y="15769"/>
                  </a:lnTo>
                  <a:lnTo>
                    <a:pt x="56720" y="10552"/>
                  </a:lnTo>
                  <a:lnTo>
                    <a:pt x="69777" y="6345"/>
                  </a:lnTo>
                  <a:lnTo>
                    <a:pt x="83365" y="3151"/>
                  </a:lnTo>
                  <a:lnTo>
                    <a:pt x="96984" y="1013"/>
                  </a:lnTo>
                  <a:lnTo>
                    <a:pt x="111603" y="0"/>
                  </a:lnTo>
                  <a:lnTo>
                    <a:pt x="130735" y="1139"/>
                  </a:lnTo>
                  <a:lnTo>
                    <a:pt x="160383" y="6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996666" y="1977663"/>
              <a:ext cx="193262" cy="180680"/>
            </a:xfrm>
            <a:custGeom>
              <a:avLst/>
              <a:gdLst/>
              <a:ahLst/>
              <a:cxnLst/>
              <a:rect l="0" t="0" r="0" b="0"/>
              <a:pathLst>
                <a:path w="193262" h="180680">
                  <a:moveTo>
                    <a:pt x="151147" y="96451"/>
                  </a:moveTo>
                  <a:lnTo>
                    <a:pt x="148146" y="81916"/>
                  </a:lnTo>
                  <a:lnTo>
                    <a:pt x="144724" y="69285"/>
                  </a:lnTo>
                  <a:lnTo>
                    <a:pt x="140527" y="57384"/>
                  </a:lnTo>
                  <a:lnTo>
                    <a:pt x="135628" y="46076"/>
                  </a:lnTo>
                  <a:lnTo>
                    <a:pt x="130146" y="35532"/>
                  </a:lnTo>
                  <a:lnTo>
                    <a:pt x="124207" y="25807"/>
                  </a:lnTo>
                  <a:lnTo>
                    <a:pt x="117599" y="17136"/>
                  </a:lnTo>
                  <a:lnTo>
                    <a:pt x="109804" y="9987"/>
                  </a:lnTo>
                  <a:lnTo>
                    <a:pt x="100633" y="4490"/>
                  </a:lnTo>
                  <a:lnTo>
                    <a:pt x="90204" y="951"/>
                  </a:lnTo>
                  <a:lnTo>
                    <a:pt x="78754" y="0"/>
                  </a:lnTo>
                  <a:lnTo>
                    <a:pt x="66541" y="1738"/>
                  </a:lnTo>
                  <a:lnTo>
                    <a:pt x="54104" y="5989"/>
                  </a:lnTo>
                  <a:lnTo>
                    <a:pt x="42222" y="12572"/>
                  </a:lnTo>
                  <a:lnTo>
                    <a:pt x="31283" y="21145"/>
                  </a:lnTo>
                  <a:lnTo>
                    <a:pt x="21636" y="31288"/>
                  </a:lnTo>
                  <a:lnTo>
                    <a:pt x="13753" y="42603"/>
                  </a:lnTo>
                  <a:lnTo>
                    <a:pt x="7717" y="54759"/>
                  </a:lnTo>
                  <a:lnTo>
                    <a:pt x="3459" y="67342"/>
                  </a:lnTo>
                  <a:lnTo>
                    <a:pt x="951" y="79862"/>
                  </a:lnTo>
                  <a:lnTo>
                    <a:pt x="0" y="92059"/>
                  </a:lnTo>
                  <a:lnTo>
                    <a:pt x="306" y="103876"/>
                  </a:lnTo>
                  <a:lnTo>
                    <a:pt x="1566" y="115352"/>
                  </a:lnTo>
                  <a:lnTo>
                    <a:pt x="3527" y="126547"/>
                  </a:lnTo>
                  <a:lnTo>
                    <a:pt x="6317" y="137202"/>
                  </a:lnTo>
                  <a:lnTo>
                    <a:pt x="10398" y="146760"/>
                  </a:lnTo>
                  <a:lnTo>
                    <a:pt x="15929" y="154995"/>
                  </a:lnTo>
                  <a:lnTo>
                    <a:pt x="22932" y="161677"/>
                  </a:lnTo>
                  <a:lnTo>
                    <a:pt x="31462" y="166418"/>
                  </a:lnTo>
                  <a:lnTo>
                    <a:pt x="41374" y="169187"/>
                  </a:lnTo>
                  <a:lnTo>
                    <a:pt x="51928" y="169928"/>
                  </a:lnTo>
                  <a:lnTo>
                    <a:pt x="61931" y="168389"/>
                  </a:lnTo>
                  <a:lnTo>
                    <a:pt x="70761" y="164647"/>
                  </a:lnTo>
                  <a:lnTo>
                    <a:pt x="78329" y="158882"/>
                  </a:lnTo>
                  <a:lnTo>
                    <a:pt x="84802" y="151201"/>
                  </a:lnTo>
                  <a:lnTo>
                    <a:pt x="90410" y="141852"/>
                  </a:lnTo>
                  <a:lnTo>
                    <a:pt x="95212" y="131170"/>
                  </a:lnTo>
                  <a:lnTo>
                    <a:pt x="99081" y="119484"/>
                  </a:lnTo>
                  <a:lnTo>
                    <a:pt x="102029" y="107160"/>
                  </a:lnTo>
                  <a:lnTo>
                    <a:pt x="104319" y="97525"/>
                  </a:lnTo>
                  <a:lnTo>
                    <a:pt x="106439" y="94769"/>
                  </a:lnTo>
                  <a:lnTo>
                    <a:pt x="108905" y="97967"/>
                  </a:lnTo>
                  <a:lnTo>
                    <a:pt x="112118" y="105151"/>
                  </a:lnTo>
                  <a:lnTo>
                    <a:pt x="116187" y="114515"/>
                  </a:lnTo>
                  <a:lnTo>
                    <a:pt x="121030" y="124497"/>
                  </a:lnTo>
                  <a:lnTo>
                    <a:pt x="126497" y="134250"/>
                  </a:lnTo>
                  <a:lnTo>
                    <a:pt x="132599" y="143313"/>
                  </a:lnTo>
                  <a:lnTo>
                    <a:pt x="139514" y="151359"/>
                  </a:lnTo>
                  <a:lnTo>
                    <a:pt x="147263" y="158334"/>
                  </a:lnTo>
                  <a:lnTo>
                    <a:pt x="155474" y="164230"/>
                  </a:lnTo>
                  <a:lnTo>
                    <a:pt x="164378" y="169543"/>
                  </a:lnTo>
                  <a:lnTo>
                    <a:pt x="175875" y="174741"/>
                  </a:lnTo>
                  <a:lnTo>
                    <a:pt x="193261" y="180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263626" y="200041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56"/>
                  </a:lnTo>
                  <a:lnTo>
                    <a:pt x="3942" y="81706"/>
                  </a:lnTo>
                  <a:lnTo>
                    <a:pt x="6671" y="94034"/>
                  </a:lnTo>
                  <a:lnTo>
                    <a:pt x="11623" y="110554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42570" y="1905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384828" y="2017743"/>
              <a:ext cx="184126" cy="187043"/>
            </a:xfrm>
            <a:custGeom>
              <a:avLst/>
              <a:gdLst/>
              <a:ahLst/>
              <a:cxnLst/>
              <a:rect l="0" t="0" r="0" b="0"/>
              <a:pathLst>
                <a:path w="184126" h="187043">
                  <a:moveTo>
                    <a:pt x="99897" y="14257"/>
                  </a:moveTo>
                  <a:lnTo>
                    <a:pt x="96472" y="5829"/>
                  </a:lnTo>
                  <a:lnTo>
                    <a:pt x="90128" y="1175"/>
                  </a:lnTo>
                  <a:lnTo>
                    <a:pt x="82183" y="0"/>
                  </a:lnTo>
                  <a:lnTo>
                    <a:pt x="73599" y="1388"/>
                  </a:lnTo>
                  <a:lnTo>
                    <a:pt x="64572" y="4583"/>
                  </a:lnTo>
                  <a:lnTo>
                    <a:pt x="55335" y="9185"/>
                  </a:lnTo>
                  <a:lnTo>
                    <a:pt x="46265" y="15110"/>
                  </a:lnTo>
                  <a:lnTo>
                    <a:pt x="37567" y="22216"/>
                  </a:lnTo>
                  <a:lnTo>
                    <a:pt x="29435" y="30448"/>
                  </a:lnTo>
                  <a:lnTo>
                    <a:pt x="22125" y="39887"/>
                  </a:lnTo>
                  <a:lnTo>
                    <a:pt x="15696" y="50469"/>
                  </a:lnTo>
                  <a:lnTo>
                    <a:pt x="10211" y="62170"/>
                  </a:lnTo>
                  <a:lnTo>
                    <a:pt x="5817" y="75081"/>
                  </a:lnTo>
                  <a:lnTo>
                    <a:pt x="2498" y="89126"/>
                  </a:lnTo>
                  <a:lnTo>
                    <a:pt x="421" y="103624"/>
                  </a:lnTo>
                  <a:lnTo>
                    <a:pt x="0" y="117436"/>
                  </a:lnTo>
                  <a:lnTo>
                    <a:pt x="1310" y="129980"/>
                  </a:lnTo>
                  <a:lnTo>
                    <a:pt x="4139" y="141196"/>
                  </a:lnTo>
                  <a:lnTo>
                    <a:pt x="8171" y="151272"/>
                  </a:lnTo>
                  <a:lnTo>
                    <a:pt x="13112" y="160448"/>
                  </a:lnTo>
                  <a:lnTo>
                    <a:pt x="19039" y="168629"/>
                  </a:lnTo>
                  <a:lnTo>
                    <a:pt x="26372" y="175388"/>
                  </a:lnTo>
                  <a:lnTo>
                    <a:pt x="35227" y="180602"/>
                  </a:lnTo>
                  <a:lnTo>
                    <a:pt x="45274" y="184276"/>
                  </a:lnTo>
                  <a:lnTo>
                    <a:pt x="55935" y="186376"/>
                  </a:lnTo>
                  <a:lnTo>
                    <a:pt x="66809" y="187042"/>
                  </a:lnTo>
                  <a:lnTo>
                    <a:pt x="77704" y="186372"/>
                  </a:lnTo>
                  <a:lnTo>
                    <a:pt x="88544" y="184334"/>
                  </a:lnTo>
                  <a:lnTo>
                    <a:pt x="99310" y="181041"/>
                  </a:lnTo>
                  <a:lnTo>
                    <a:pt x="109843" y="176713"/>
                  </a:lnTo>
                  <a:lnTo>
                    <a:pt x="119850" y="171592"/>
                  </a:lnTo>
                  <a:lnTo>
                    <a:pt x="129214" y="165895"/>
                  </a:lnTo>
                  <a:lnTo>
                    <a:pt x="138064" y="159900"/>
                  </a:lnTo>
                  <a:lnTo>
                    <a:pt x="147764" y="153263"/>
                  </a:lnTo>
                  <a:lnTo>
                    <a:pt x="161400" y="144287"/>
                  </a:lnTo>
                  <a:lnTo>
                    <a:pt x="184125" y="130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822084" y="1758259"/>
              <a:ext cx="189067" cy="393819"/>
            </a:xfrm>
            <a:custGeom>
              <a:avLst/>
              <a:gdLst/>
              <a:ahLst/>
              <a:cxnLst/>
              <a:rect l="0" t="0" r="0" b="0"/>
              <a:pathLst>
                <a:path w="189067" h="393819">
                  <a:moveTo>
                    <a:pt x="31138" y="0"/>
                  </a:moveTo>
                  <a:lnTo>
                    <a:pt x="28205" y="8935"/>
                  </a:lnTo>
                  <a:lnTo>
                    <a:pt x="25422" y="18562"/>
                  </a:lnTo>
                  <a:lnTo>
                    <a:pt x="22527" y="29849"/>
                  </a:lnTo>
                  <a:lnTo>
                    <a:pt x="19660" y="42517"/>
                  </a:lnTo>
                  <a:lnTo>
                    <a:pt x="17143" y="55996"/>
                  </a:lnTo>
                  <a:lnTo>
                    <a:pt x="15128" y="69864"/>
                  </a:lnTo>
                  <a:lnTo>
                    <a:pt x="13442" y="83727"/>
                  </a:lnTo>
                  <a:lnTo>
                    <a:pt x="11699" y="97170"/>
                  </a:lnTo>
                  <a:lnTo>
                    <a:pt x="9678" y="110022"/>
                  </a:lnTo>
                  <a:lnTo>
                    <a:pt x="7489" y="122463"/>
                  </a:lnTo>
                  <a:lnTo>
                    <a:pt x="5473" y="134897"/>
                  </a:lnTo>
                  <a:lnTo>
                    <a:pt x="3819" y="147574"/>
                  </a:lnTo>
                  <a:lnTo>
                    <a:pt x="2557" y="160888"/>
                  </a:lnTo>
                  <a:lnTo>
                    <a:pt x="1635" y="175431"/>
                  </a:lnTo>
                  <a:lnTo>
                    <a:pt x="980" y="191404"/>
                  </a:lnTo>
                  <a:lnTo>
                    <a:pt x="523" y="208523"/>
                  </a:lnTo>
                  <a:lnTo>
                    <a:pt x="209" y="226232"/>
                  </a:lnTo>
                  <a:lnTo>
                    <a:pt x="0" y="244141"/>
                  </a:lnTo>
                  <a:lnTo>
                    <a:pt x="27" y="262063"/>
                  </a:lnTo>
                  <a:lnTo>
                    <a:pt x="578" y="279927"/>
                  </a:lnTo>
                  <a:lnTo>
                    <a:pt x="1765" y="297715"/>
                  </a:lnTo>
                  <a:lnTo>
                    <a:pt x="3546" y="315269"/>
                  </a:lnTo>
                  <a:lnTo>
                    <a:pt x="5813" y="332296"/>
                  </a:lnTo>
                  <a:lnTo>
                    <a:pt x="8463" y="348657"/>
                  </a:lnTo>
                  <a:lnTo>
                    <a:pt x="11887" y="363577"/>
                  </a:lnTo>
                  <a:lnTo>
                    <a:pt x="16927" y="375628"/>
                  </a:lnTo>
                  <a:lnTo>
                    <a:pt x="23916" y="384282"/>
                  </a:lnTo>
                  <a:lnTo>
                    <a:pt x="32711" y="389803"/>
                  </a:lnTo>
                  <a:lnTo>
                    <a:pt x="42982" y="392776"/>
                  </a:lnTo>
                  <a:lnTo>
                    <a:pt x="54374" y="393818"/>
                  </a:lnTo>
                  <a:lnTo>
                    <a:pt x="66581" y="393456"/>
                  </a:lnTo>
                  <a:lnTo>
                    <a:pt x="79365" y="392101"/>
                  </a:lnTo>
                  <a:lnTo>
                    <a:pt x="92542" y="390051"/>
                  </a:lnTo>
                  <a:lnTo>
                    <a:pt x="105658" y="387358"/>
                  </a:lnTo>
                  <a:lnTo>
                    <a:pt x="118012" y="383867"/>
                  </a:lnTo>
                  <a:lnTo>
                    <a:pt x="129283" y="379561"/>
                  </a:lnTo>
                  <a:lnTo>
                    <a:pt x="139584" y="374851"/>
                  </a:lnTo>
                  <a:lnTo>
                    <a:pt x="150497" y="370033"/>
                  </a:lnTo>
                  <a:lnTo>
                    <a:pt x="165212" y="364684"/>
                  </a:lnTo>
                  <a:lnTo>
                    <a:pt x="189066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863751" y="1947772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104078" y="66"/>
                  </a:lnTo>
                  <a:lnTo>
                    <a:pt x="92950" y="707"/>
                  </a:lnTo>
                  <a:lnTo>
                    <a:pt x="81360" y="2008"/>
                  </a:lnTo>
                  <a:lnTo>
                    <a:pt x="69545" y="4040"/>
                  </a:lnTo>
                  <a:lnTo>
                    <a:pt x="58182" y="7005"/>
                  </a:lnTo>
                  <a:lnTo>
                    <a:pt x="47636" y="10916"/>
                  </a:lnTo>
                  <a:lnTo>
                    <a:pt x="38049" y="15339"/>
                  </a:lnTo>
                  <a:lnTo>
                    <a:pt x="28450" y="19924"/>
                  </a:lnTo>
                  <a:lnTo>
                    <a:pt x="16883" y="2507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84808" y="1716145"/>
              <a:ext cx="178985" cy="94757"/>
            </a:xfrm>
            <a:custGeom>
              <a:avLst/>
              <a:gdLst/>
              <a:ahLst/>
              <a:cxnLst/>
              <a:rect l="0" t="0" r="0" b="0"/>
              <a:pathLst>
                <a:path w="178985" h="94757">
                  <a:moveTo>
                    <a:pt x="178984" y="0"/>
                  </a:moveTo>
                  <a:lnTo>
                    <a:pt x="170250" y="3000"/>
                  </a:lnTo>
                  <a:lnTo>
                    <a:pt x="162544" y="6423"/>
                  </a:lnTo>
                  <a:lnTo>
                    <a:pt x="155137" y="10614"/>
                  </a:lnTo>
                  <a:lnTo>
                    <a:pt x="147703" y="15342"/>
                  </a:lnTo>
                  <a:lnTo>
                    <a:pt x="139876" y="20175"/>
                  </a:lnTo>
                  <a:lnTo>
                    <a:pt x="131497" y="24852"/>
                  </a:lnTo>
                  <a:lnTo>
                    <a:pt x="122581" y="29288"/>
                  </a:lnTo>
                  <a:lnTo>
                    <a:pt x="113218" y="33490"/>
                  </a:lnTo>
                  <a:lnTo>
                    <a:pt x="103506" y="37498"/>
                  </a:lnTo>
                  <a:lnTo>
                    <a:pt x="93375" y="41358"/>
                  </a:lnTo>
                  <a:lnTo>
                    <a:pt x="82589" y="45111"/>
                  </a:lnTo>
                  <a:lnTo>
                    <a:pt x="71082" y="48791"/>
                  </a:lnTo>
                  <a:lnTo>
                    <a:pt x="59253" y="52587"/>
                  </a:lnTo>
                  <a:lnTo>
                    <a:pt x="47846" y="56821"/>
                  </a:lnTo>
                  <a:lnTo>
                    <a:pt x="37259" y="61631"/>
                  </a:lnTo>
                  <a:lnTo>
                    <a:pt x="27833" y="66877"/>
                  </a:lnTo>
                  <a:lnTo>
                    <a:pt x="19100" y="72858"/>
                  </a:lnTo>
                  <a:lnTo>
                    <a:pt x="10297" y="812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63792" y="2000414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0"/>
                  </a:moveTo>
                  <a:lnTo>
                    <a:pt x="141465" y="5935"/>
                  </a:lnTo>
                  <a:lnTo>
                    <a:pt x="135260" y="12139"/>
                  </a:lnTo>
                  <a:lnTo>
                    <a:pt x="128164" y="19235"/>
                  </a:lnTo>
                  <a:lnTo>
                    <a:pt x="120224" y="27175"/>
                  </a:lnTo>
                  <a:lnTo>
                    <a:pt x="111578" y="35822"/>
                  </a:lnTo>
                  <a:lnTo>
                    <a:pt x="102383" y="45016"/>
                  </a:lnTo>
                  <a:lnTo>
                    <a:pt x="92783" y="54616"/>
                  </a:lnTo>
                  <a:lnTo>
                    <a:pt x="82894" y="64505"/>
                  </a:lnTo>
                  <a:lnTo>
                    <a:pt x="72805" y="74594"/>
                  </a:lnTo>
                  <a:lnTo>
                    <a:pt x="62745" y="84655"/>
                  </a:lnTo>
                  <a:lnTo>
                    <a:pt x="53064" y="94336"/>
                  </a:lnTo>
                  <a:lnTo>
                    <a:pt x="43927" y="103473"/>
                  </a:lnTo>
                  <a:lnTo>
                    <a:pt x="35430" y="111970"/>
                  </a:lnTo>
                  <a:lnTo>
                    <a:pt x="26751" y="120649"/>
                  </a:lnTo>
                  <a:lnTo>
                    <a:pt x="16010" y="13138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53264" y="1979357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0" y="0"/>
                  </a:moveTo>
                  <a:lnTo>
                    <a:pt x="5868" y="8802"/>
                  </a:lnTo>
                  <a:lnTo>
                    <a:pt x="11432" y="17148"/>
                  </a:lnTo>
                  <a:lnTo>
                    <a:pt x="17231" y="25842"/>
                  </a:lnTo>
                  <a:lnTo>
                    <a:pt x="23312" y="34790"/>
                  </a:lnTo>
                  <a:lnTo>
                    <a:pt x="29642" y="43637"/>
                  </a:lnTo>
                  <a:lnTo>
                    <a:pt x="36170" y="52176"/>
                  </a:lnTo>
                  <a:lnTo>
                    <a:pt x="42846" y="60364"/>
                  </a:lnTo>
                  <a:lnTo>
                    <a:pt x="49628" y="68242"/>
                  </a:lnTo>
                  <a:lnTo>
                    <a:pt x="56486" y="75872"/>
                  </a:lnTo>
                  <a:lnTo>
                    <a:pt x="63395" y="83318"/>
                  </a:lnTo>
                  <a:lnTo>
                    <a:pt x="70341" y="90631"/>
                  </a:lnTo>
                  <a:lnTo>
                    <a:pt x="77310" y="97851"/>
                  </a:lnTo>
                  <a:lnTo>
                    <a:pt x="84295" y="105006"/>
                  </a:lnTo>
                  <a:lnTo>
                    <a:pt x="91292" y="112117"/>
                  </a:lnTo>
                  <a:lnTo>
                    <a:pt x="98291" y="119189"/>
                  </a:lnTo>
                  <a:lnTo>
                    <a:pt x="105181" y="125928"/>
                  </a:lnTo>
                  <a:lnTo>
                    <a:pt x="112524" y="132410"/>
                  </a:lnTo>
                  <a:lnTo>
                    <a:pt x="122085" y="139205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63834" y="1935108"/>
              <a:ext cx="142186" cy="409108"/>
            </a:xfrm>
            <a:custGeom>
              <a:avLst/>
              <a:gdLst/>
              <a:ahLst/>
              <a:cxnLst/>
              <a:rect l="0" t="0" r="0" b="0"/>
              <a:pathLst>
                <a:path w="142186" h="409108">
                  <a:moveTo>
                    <a:pt x="0" y="170591"/>
                  </a:moveTo>
                  <a:lnTo>
                    <a:pt x="5800" y="182326"/>
                  </a:lnTo>
                  <a:lnTo>
                    <a:pt x="10725" y="193455"/>
                  </a:lnTo>
                  <a:lnTo>
                    <a:pt x="15227" y="205058"/>
                  </a:lnTo>
                  <a:lnTo>
                    <a:pt x="19448" y="217392"/>
                  </a:lnTo>
                  <a:lnTo>
                    <a:pt x="23462" y="230700"/>
                  </a:lnTo>
                  <a:lnTo>
                    <a:pt x="27319" y="245010"/>
                  </a:lnTo>
                  <a:lnTo>
                    <a:pt x="30898" y="260187"/>
                  </a:lnTo>
                  <a:lnTo>
                    <a:pt x="33925" y="276049"/>
                  </a:lnTo>
                  <a:lnTo>
                    <a:pt x="36299" y="292416"/>
                  </a:lnTo>
                  <a:lnTo>
                    <a:pt x="38232" y="308980"/>
                  </a:lnTo>
                  <a:lnTo>
                    <a:pt x="40144" y="325326"/>
                  </a:lnTo>
                  <a:lnTo>
                    <a:pt x="42280" y="341246"/>
                  </a:lnTo>
                  <a:lnTo>
                    <a:pt x="44547" y="356714"/>
                  </a:lnTo>
                  <a:lnTo>
                    <a:pt x="46616" y="371795"/>
                  </a:lnTo>
                  <a:lnTo>
                    <a:pt x="48293" y="386543"/>
                  </a:lnTo>
                  <a:lnTo>
                    <a:pt x="49170" y="399912"/>
                  </a:lnTo>
                  <a:lnTo>
                    <a:pt x="48501" y="408249"/>
                  </a:lnTo>
                  <a:lnTo>
                    <a:pt x="46397" y="409107"/>
                  </a:lnTo>
                  <a:lnTo>
                    <a:pt x="43705" y="404146"/>
                  </a:lnTo>
                  <a:lnTo>
                    <a:pt x="40761" y="395149"/>
                  </a:lnTo>
                  <a:lnTo>
                    <a:pt x="37660" y="383384"/>
                  </a:lnTo>
                  <a:lnTo>
                    <a:pt x="34448" y="369729"/>
                  </a:lnTo>
                  <a:lnTo>
                    <a:pt x="31317" y="354628"/>
                  </a:lnTo>
                  <a:lnTo>
                    <a:pt x="28599" y="338188"/>
                  </a:lnTo>
                  <a:lnTo>
                    <a:pt x="26436" y="320577"/>
                  </a:lnTo>
                  <a:lnTo>
                    <a:pt x="24646" y="302509"/>
                  </a:lnTo>
                  <a:lnTo>
                    <a:pt x="22830" y="285136"/>
                  </a:lnTo>
                  <a:lnTo>
                    <a:pt x="20753" y="269029"/>
                  </a:lnTo>
                  <a:lnTo>
                    <a:pt x="18358" y="253756"/>
                  </a:lnTo>
                  <a:lnTo>
                    <a:pt x="15670" y="238205"/>
                  </a:lnTo>
                  <a:lnTo>
                    <a:pt x="12752" y="221740"/>
                  </a:lnTo>
                  <a:lnTo>
                    <a:pt x="9827" y="204390"/>
                  </a:lnTo>
                  <a:lnTo>
                    <a:pt x="7249" y="186577"/>
                  </a:lnTo>
                  <a:lnTo>
                    <a:pt x="5187" y="168623"/>
                  </a:lnTo>
                  <a:lnTo>
                    <a:pt x="3634" y="150683"/>
                  </a:lnTo>
                  <a:lnTo>
                    <a:pt x="2510" y="132813"/>
                  </a:lnTo>
                  <a:lnTo>
                    <a:pt x="1721" y="115029"/>
                  </a:lnTo>
                  <a:lnTo>
                    <a:pt x="1343" y="97648"/>
                  </a:lnTo>
                  <a:lnTo>
                    <a:pt x="1613" y="81271"/>
                  </a:lnTo>
                  <a:lnTo>
                    <a:pt x="2614" y="66146"/>
                  </a:lnTo>
                  <a:lnTo>
                    <a:pt x="4438" y="52362"/>
                  </a:lnTo>
                  <a:lnTo>
                    <a:pt x="7265" y="40015"/>
                  </a:lnTo>
                  <a:lnTo>
                    <a:pt x="11105" y="29013"/>
                  </a:lnTo>
                  <a:lnTo>
                    <a:pt x="16142" y="19455"/>
                  </a:lnTo>
                  <a:lnTo>
                    <a:pt x="22803" y="11697"/>
                  </a:lnTo>
                  <a:lnTo>
                    <a:pt x="31167" y="5781"/>
                  </a:lnTo>
                  <a:lnTo>
                    <a:pt x="40698" y="1789"/>
                  </a:lnTo>
                  <a:lnTo>
                    <a:pt x="50473" y="0"/>
                  </a:lnTo>
                  <a:lnTo>
                    <a:pt x="59930" y="357"/>
                  </a:lnTo>
                  <a:lnTo>
                    <a:pt x="68887" y="2698"/>
                  </a:lnTo>
                  <a:lnTo>
                    <a:pt x="77356" y="6927"/>
                  </a:lnTo>
                  <a:lnTo>
                    <a:pt x="85420" y="12801"/>
                  </a:lnTo>
                  <a:lnTo>
                    <a:pt x="93174" y="19828"/>
                  </a:lnTo>
                  <a:lnTo>
                    <a:pt x="100702" y="27373"/>
                  </a:lnTo>
                  <a:lnTo>
                    <a:pt x="108065" y="35044"/>
                  </a:lnTo>
                  <a:lnTo>
                    <a:pt x="115148" y="42989"/>
                  </a:lnTo>
                  <a:lnTo>
                    <a:pt x="121679" y="51768"/>
                  </a:lnTo>
                  <a:lnTo>
                    <a:pt x="127548" y="61644"/>
                  </a:lnTo>
                  <a:lnTo>
                    <a:pt x="132642" y="72738"/>
                  </a:lnTo>
                  <a:lnTo>
                    <a:pt x="136765" y="85174"/>
                  </a:lnTo>
                  <a:lnTo>
                    <a:pt x="139898" y="98866"/>
                  </a:lnTo>
                  <a:lnTo>
                    <a:pt x="141849" y="113113"/>
                  </a:lnTo>
                  <a:lnTo>
                    <a:pt x="142185" y="126749"/>
                  </a:lnTo>
                  <a:lnTo>
                    <a:pt x="140812" y="139171"/>
                  </a:lnTo>
                  <a:lnTo>
                    <a:pt x="137772" y="150304"/>
                  </a:lnTo>
                  <a:lnTo>
                    <a:pt x="133066" y="160323"/>
                  </a:lnTo>
                  <a:lnTo>
                    <a:pt x="126859" y="169470"/>
                  </a:lnTo>
                  <a:lnTo>
                    <a:pt x="119268" y="177971"/>
                  </a:lnTo>
                  <a:lnTo>
                    <a:pt x="110279" y="186010"/>
                  </a:lnTo>
                  <a:lnTo>
                    <a:pt x="100026" y="193714"/>
                  </a:lnTo>
                  <a:lnTo>
                    <a:pt x="89155" y="200883"/>
                  </a:lnTo>
                  <a:lnTo>
                    <a:pt x="77572" y="207703"/>
                  </a:lnTo>
                  <a:lnTo>
                    <a:pt x="63143" y="214773"/>
                  </a:lnTo>
                  <a:lnTo>
                    <a:pt x="42114" y="223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82369" y="1895129"/>
              <a:ext cx="139435" cy="203462"/>
            </a:xfrm>
            <a:custGeom>
              <a:avLst/>
              <a:gdLst/>
              <a:ahLst/>
              <a:cxnLst/>
              <a:rect l="0" t="0" r="0" b="0"/>
              <a:pathLst>
                <a:path w="139435" h="203462">
                  <a:moveTo>
                    <a:pt x="2563" y="84228"/>
                  </a:moveTo>
                  <a:lnTo>
                    <a:pt x="5497" y="95963"/>
                  </a:lnTo>
                  <a:lnTo>
                    <a:pt x="8279" y="107092"/>
                  </a:lnTo>
                  <a:lnTo>
                    <a:pt x="11179" y="118690"/>
                  </a:lnTo>
                  <a:lnTo>
                    <a:pt x="14220" y="130852"/>
                  </a:lnTo>
                  <a:lnTo>
                    <a:pt x="17385" y="143512"/>
                  </a:lnTo>
                  <a:lnTo>
                    <a:pt x="20648" y="156563"/>
                  </a:lnTo>
                  <a:lnTo>
                    <a:pt x="23986" y="169742"/>
                  </a:lnTo>
                  <a:lnTo>
                    <a:pt x="27378" y="182659"/>
                  </a:lnTo>
                  <a:lnTo>
                    <a:pt x="30777" y="195018"/>
                  </a:lnTo>
                  <a:lnTo>
                    <a:pt x="33145" y="203202"/>
                  </a:lnTo>
                  <a:lnTo>
                    <a:pt x="33125" y="203461"/>
                  </a:lnTo>
                  <a:lnTo>
                    <a:pt x="30989" y="198252"/>
                  </a:lnTo>
                  <a:lnTo>
                    <a:pt x="27474" y="189775"/>
                  </a:lnTo>
                  <a:lnTo>
                    <a:pt x="23358" y="179295"/>
                  </a:lnTo>
                  <a:lnTo>
                    <a:pt x="19111" y="167564"/>
                  </a:lnTo>
                  <a:lnTo>
                    <a:pt x="14937" y="155200"/>
                  </a:lnTo>
                  <a:lnTo>
                    <a:pt x="10898" y="142795"/>
                  </a:lnTo>
                  <a:lnTo>
                    <a:pt x="7001" y="130658"/>
                  </a:lnTo>
                  <a:lnTo>
                    <a:pt x="3551" y="118874"/>
                  </a:lnTo>
                  <a:lnTo>
                    <a:pt x="1137" y="107416"/>
                  </a:lnTo>
                  <a:lnTo>
                    <a:pt x="0" y="96226"/>
                  </a:lnTo>
                  <a:lnTo>
                    <a:pt x="219" y="85404"/>
                  </a:lnTo>
                  <a:lnTo>
                    <a:pt x="1886" y="75202"/>
                  </a:lnTo>
                  <a:lnTo>
                    <a:pt x="4903" y="65711"/>
                  </a:lnTo>
                  <a:lnTo>
                    <a:pt x="9198" y="57032"/>
                  </a:lnTo>
                  <a:lnTo>
                    <a:pt x="14823" y="49347"/>
                  </a:lnTo>
                  <a:lnTo>
                    <a:pt x="21678" y="42659"/>
                  </a:lnTo>
                  <a:lnTo>
                    <a:pt x="29550" y="36829"/>
                  </a:lnTo>
                  <a:lnTo>
                    <a:pt x="38204" y="31671"/>
                  </a:lnTo>
                  <a:lnTo>
                    <a:pt x="47431" y="27012"/>
                  </a:lnTo>
                  <a:lnTo>
                    <a:pt x="57066" y="22712"/>
                  </a:lnTo>
                  <a:lnTo>
                    <a:pt x="66986" y="18662"/>
                  </a:lnTo>
                  <a:lnTo>
                    <a:pt x="77099" y="14792"/>
                  </a:lnTo>
                  <a:lnTo>
                    <a:pt x="87271" y="11196"/>
                  </a:lnTo>
                  <a:lnTo>
                    <a:pt x="98532" y="7778"/>
                  </a:lnTo>
                  <a:lnTo>
                    <a:pt x="114105" y="4236"/>
                  </a:lnTo>
                  <a:lnTo>
                    <a:pt x="1394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68524" y="1928825"/>
              <a:ext cx="132264" cy="196282"/>
            </a:xfrm>
            <a:custGeom>
              <a:avLst/>
              <a:gdLst/>
              <a:ahLst/>
              <a:cxnLst/>
              <a:rect l="0" t="0" r="0" b="0"/>
              <a:pathLst>
                <a:path w="132264" h="196282">
                  <a:moveTo>
                    <a:pt x="5921" y="61061"/>
                  </a:moveTo>
                  <a:lnTo>
                    <a:pt x="14723" y="63994"/>
                  </a:lnTo>
                  <a:lnTo>
                    <a:pt x="23070" y="66777"/>
                  </a:lnTo>
                  <a:lnTo>
                    <a:pt x="31773" y="69667"/>
                  </a:lnTo>
                  <a:lnTo>
                    <a:pt x="41066" y="72362"/>
                  </a:lnTo>
                  <a:lnTo>
                    <a:pt x="51209" y="74230"/>
                  </a:lnTo>
                  <a:lnTo>
                    <a:pt x="62250" y="74983"/>
                  </a:lnTo>
                  <a:lnTo>
                    <a:pt x="73917" y="74497"/>
                  </a:lnTo>
                  <a:lnTo>
                    <a:pt x="85739" y="72647"/>
                  </a:lnTo>
                  <a:lnTo>
                    <a:pt x="97410" y="69502"/>
                  </a:lnTo>
                  <a:lnTo>
                    <a:pt x="108176" y="64949"/>
                  </a:lnTo>
                  <a:lnTo>
                    <a:pt x="116808" y="58619"/>
                  </a:lnTo>
                  <a:lnTo>
                    <a:pt x="122813" y="50482"/>
                  </a:lnTo>
                  <a:lnTo>
                    <a:pt x="125876" y="41105"/>
                  </a:lnTo>
                  <a:lnTo>
                    <a:pt x="125519" y="31434"/>
                  </a:lnTo>
                  <a:lnTo>
                    <a:pt x="121838" y="22059"/>
                  </a:lnTo>
                  <a:lnTo>
                    <a:pt x="115504" y="13668"/>
                  </a:lnTo>
                  <a:lnTo>
                    <a:pt x="107450" y="7176"/>
                  </a:lnTo>
                  <a:lnTo>
                    <a:pt x="98380" y="2892"/>
                  </a:lnTo>
                  <a:lnTo>
                    <a:pt x="88721" y="629"/>
                  </a:lnTo>
                  <a:lnTo>
                    <a:pt x="78720" y="0"/>
                  </a:lnTo>
                  <a:lnTo>
                    <a:pt x="68522" y="616"/>
                  </a:lnTo>
                  <a:lnTo>
                    <a:pt x="58371" y="2464"/>
                  </a:lnTo>
                  <a:lnTo>
                    <a:pt x="48620" y="5897"/>
                  </a:lnTo>
                  <a:lnTo>
                    <a:pt x="39433" y="10981"/>
                  </a:lnTo>
                  <a:lnTo>
                    <a:pt x="30957" y="17512"/>
                  </a:lnTo>
                  <a:lnTo>
                    <a:pt x="23408" y="25190"/>
                  </a:lnTo>
                  <a:lnTo>
                    <a:pt x="16816" y="33731"/>
                  </a:lnTo>
                  <a:lnTo>
                    <a:pt x="11219" y="43059"/>
                  </a:lnTo>
                  <a:lnTo>
                    <a:pt x="6750" y="53298"/>
                  </a:lnTo>
                  <a:lnTo>
                    <a:pt x="3377" y="64439"/>
                  </a:lnTo>
                  <a:lnTo>
                    <a:pt x="1093" y="76191"/>
                  </a:lnTo>
                  <a:lnTo>
                    <a:pt x="0" y="88079"/>
                  </a:lnTo>
                  <a:lnTo>
                    <a:pt x="42" y="99816"/>
                  </a:lnTo>
                  <a:lnTo>
                    <a:pt x="1035" y="111307"/>
                  </a:lnTo>
                  <a:lnTo>
                    <a:pt x="2765" y="122557"/>
                  </a:lnTo>
                  <a:lnTo>
                    <a:pt x="5046" y="133601"/>
                  </a:lnTo>
                  <a:lnTo>
                    <a:pt x="8050" y="144322"/>
                  </a:lnTo>
                  <a:lnTo>
                    <a:pt x="12277" y="154456"/>
                  </a:lnTo>
                  <a:lnTo>
                    <a:pt x="17900" y="163901"/>
                  </a:lnTo>
                  <a:lnTo>
                    <a:pt x="24797" y="172549"/>
                  </a:lnTo>
                  <a:lnTo>
                    <a:pt x="32721" y="180213"/>
                  </a:lnTo>
                  <a:lnTo>
                    <a:pt x="41428" y="186872"/>
                  </a:lnTo>
                  <a:lnTo>
                    <a:pt x="50867" y="192174"/>
                  </a:lnTo>
                  <a:lnTo>
                    <a:pt x="61181" y="195381"/>
                  </a:lnTo>
                  <a:lnTo>
                    <a:pt x="72362" y="196281"/>
                  </a:lnTo>
                  <a:lnTo>
                    <a:pt x="83875" y="195234"/>
                  </a:lnTo>
                  <a:lnTo>
                    <a:pt x="95967" y="192701"/>
                  </a:lnTo>
                  <a:lnTo>
                    <a:pt x="110819" y="187342"/>
                  </a:lnTo>
                  <a:lnTo>
                    <a:pt x="132263" y="176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926015" y="1853015"/>
              <a:ext cx="136013" cy="263213"/>
            </a:xfrm>
            <a:custGeom>
              <a:avLst/>
              <a:gdLst/>
              <a:ahLst/>
              <a:cxnLst/>
              <a:rect l="0" t="0" r="0" b="0"/>
              <a:pathLst>
                <a:path w="136013" h="263213">
                  <a:moveTo>
                    <a:pt x="95871" y="0"/>
                  </a:moveTo>
                  <a:lnTo>
                    <a:pt x="87136" y="3001"/>
                  </a:lnTo>
                  <a:lnTo>
                    <a:pt x="79430" y="6423"/>
                  </a:lnTo>
                  <a:lnTo>
                    <a:pt x="72028" y="10620"/>
                  </a:lnTo>
                  <a:lnTo>
                    <a:pt x="64766" y="15520"/>
                  </a:lnTo>
                  <a:lnTo>
                    <a:pt x="57588" y="21001"/>
                  </a:lnTo>
                  <a:lnTo>
                    <a:pt x="50462" y="26932"/>
                  </a:lnTo>
                  <a:lnTo>
                    <a:pt x="43372" y="33193"/>
                  </a:lnTo>
                  <a:lnTo>
                    <a:pt x="36305" y="39692"/>
                  </a:lnTo>
                  <a:lnTo>
                    <a:pt x="29259" y="46360"/>
                  </a:lnTo>
                  <a:lnTo>
                    <a:pt x="22391" y="53312"/>
                  </a:lnTo>
                  <a:lnTo>
                    <a:pt x="16007" y="60817"/>
                  </a:lnTo>
                  <a:lnTo>
                    <a:pt x="10240" y="68980"/>
                  </a:lnTo>
                  <a:lnTo>
                    <a:pt x="5386" y="77752"/>
                  </a:lnTo>
                  <a:lnTo>
                    <a:pt x="1956" y="87018"/>
                  </a:lnTo>
                  <a:lnTo>
                    <a:pt x="106" y="96642"/>
                  </a:lnTo>
                  <a:lnTo>
                    <a:pt x="0" y="105866"/>
                  </a:lnTo>
                  <a:lnTo>
                    <a:pt x="1975" y="113382"/>
                  </a:lnTo>
                  <a:lnTo>
                    <a:pt x="6012" y="118617"/>
                  </a:lnTo>
                  <a:lnTo>
                    <a:pt x="11976" y="121823"/>
                  </a:lnTo>
                  <a:lnTo>
                    <a:pt x="19790" y="123684"/>
                  </a:lnTo>
                  <a:lnTo>
                    <a:pt x="29225" y="124760"/>
                  </a:lnTo>
                  <a:lnTo>
                    <a:pt x="39795" y="125555"/>
                  </a:lnTo>
                  <a:lnTo>
                    <a:pt x="50873" y="126571"/>
                  </a:lnTo>
                  <a:lnTo>
                    <a:pt x="62054" y="128051"/>
                  </a:lnTo>
                  <a:lnTo>
                    <a:pt x="73001" y="130185"/>
                  </a:lnTo>
                  <a:lnTo>
                    <a:pt x="83351" y="133215"/>
                  </a:lnTo>
                  <a:lnTo>
                    <a:pt x="92978" y="137179"/>
                  </a:lnTo>
                  <a:lnTo>
                    <a:pt x="101934" y="141957"/>
                  </a:lnTo>
                  <a:lnTo>
                    <a:pt x="110344" y="147380"/>
                  </a:lnTo>
                  <a:lnTo>
                    <a:pt x="118326" y="153294"/>
                  </a:lnTo>
                  <a:lnTo>
                    <a:pt x="125502" y="159891"/>
                  </a:lnTo>
                  <a:lnTo>
                    <a:pt x="131038" y="167682"/>
                  </a:lnTo>
                  <a:lnTo>
                    <a:pt x="134603" y="176843"/>
                  </a:lnTo>
                  <a:lnTo>
                    <a:pt x="136012" y="186928"/>
                  </a:lnTo>
                  <a:lnTo>
                    <a:pt x="134988" y="197081"/>
                  </a:lnTo>
                  <a:lnTo>
                    <a:pt x="131628" y="206793"/>
                  </a:lnTo>
                  <a:lnTo>
                    <a:pt x="126305" y="215752"/>
                  </a:lnTo>
                  <a:lnTo>
                    <a:pt x="119461" y="223690"/>
                  </a:lnTo>
                  <a:lnTo>
                    <a:pt x="111490" y="230580"/>
                  </a:lnTo>
                  <a:lnTo>
                    <a:pt x="102549" y="236561"/>
                  </a:lnTo>
                  <a:lnTo>
                    <a:pt x="92572" y="241828"/>
                  </a:lnTo>
                  <a:lnTo>
                    <a:pt x="81615" y="246559"/>
                  </a:lnTo>
                  <a:lnTo>
                    <a:pt x="70255" y="250754"/>
                  </a:lnTo>
                  <a:lnTo>
                    <a:pt x="58280" y="254648"/>
                  </a:lnTo>
                  <a:lnTo>
                    <a:pt x="43524" y="258587"/>
                  </a:lnTo>
                  <a:lnTo>
                    <a:pt x="22171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128352" y="1842487"/>
              <a:ext cx="146969" cy="305327"/>
            </a:xfrm>
            <a:custGeom>
              <a:avLst/>
              <a:gdLst/>
              <a:ahLst/>
              <a:cxnLst/>
              <a:rect l="0" t="0" r="0" b="0"/>
              <a:pathLst>
                <a:path w="146969" h="305327">
                  <a:moveTo>
                    <a:pt x="104103" y="0"/>
                  </a:moveTo>
                  <a:lnTo>
                    <a:pt x="95302" y="2933"/>
                  </a:lnTo>
                  <a:lnTo>
                    <a:pt x="86956" y="5716"/>
                  </a:lnTo>
                  <a:lnTo>
                    <a:pt x="78262" y="8620"/>
                  </a:lnTo>
                  <a:lnTo>
                    <a:pt x="69313" y="11833"/>
                  </a:lnTo>
                  <a:lnTo>
                    <a:pt x="60467" y="15646"/>
                  </a:lnTo>
                  <a:lnTo>
                    <a:pt x="51928" y="20164"/>
                  </a:lnTo>
                  <a:lnTo>
                    <a:pt x="43739" y="25327"/>
                  </a:lnTo>
                  <a:lnTo>
                    <a:pt x="35862" y="31015"/>
                  </a:lnTo>
                  <a:lnTo>
                    <a:pt x="28236" y="37104"/>
                  </a:lnTo>
                  <a:lnTo>
                    <a:pt x="20963" y="43650"/>
                  </a:lnTo>
                  <a:lnTo>
                    <a:pt x="14299" y="50875"/>
                  </a:lnTo>
                  <a:lnTo>
                    <a:pt x="8346" y="58843"/>
                  </a:lnTo>
                  <a:lnTo>
                    <a:pt x="3534" y="67311"/>
                  </a:lnTo>
                  <a:lnTo>
                    <a:pt x="665" y="75842"/>
                  </a:lnTo>
                  <a:lnTo>
                    <a:pt x="0" y="84172"/>
                  </a:lnTo>
                  <a:lnTo>
                    <a:pt x="1335" y="92223"/>
                  </a:lnTo>
                  <a:lnTo>
                    <a:pt x="4281" y="100008"/>
                  </a:lnTo>
                  <a:lnTo>
                    <a:pt x="8451" y="107573"/>
                  </a:lnTo>
                  <a:lnTo>
                    <a:pt x="13671" y="114806"/>
                  </a:lnTo>
                  <a:lnTo>
                    <a:pt x="19989" y="121444"/>
                  </a:lnTo>
                  <a:lnTo>
                    <a:pt x="27345" y="127397"/>
                  </a:lnTo>
                  <a:lnTo>
                    <a:pt x="35570" y="132888"/>
                  </a:lnTo>
                  <a:lnTo>
                    <a:pt x="44470" y="138342"/>
                  </a:lnTo>
                  <a:lnTo>
                    <a:pt x="53865" y="144011"/>
                  </a:lnTo>
                  <a:lnTo>
                    <a:pt x="63614" y="149802"/>
                  </a:lnTo>
                  <a:lnTo>
                    <a:pt x="73612" y="155390"/>
                  </a:lnTo>
                  <a:lnTo>
                    <a:pt x="83777" y="160600"/>
                  </a:lnTo>
                  <a:lnTo>
                    <a:pt x="93891" y="165572"/>
                  </a:lnTo>
                  <a:lnTo>
                    <a:pt x="103608" y="170671"/>
                  </a:lnTo>
                  <a:lnTo>
                    <a:pt x="112769" y="176106"/>
                  </a:lnTo>
                  <a:lnTo>
                    <a:pt x="121226" y="182078"/>
                  </a:lnTo>
                  <a:lnTo>
                    <a:pt x="128761" y="188852"/>
                  </a:lnTo>
                  <a:lnTo>
                    <a:pt x="135338" y="196489"/>
                  </a:lnTo>
                  <a:lnTo>
                    <a:pt x="140756" y="204890"/>
                  </a:lnTo>
                  <a:lnTo>
                    <a:pt x="144572" y="213900"/>
                  </a:lnTo>
                  <a:lnTo>
                    <a:pt x="146685" y="223362"/>
                  </a:lnTo>
                  <a:lnTo>
                    <a:pt x="146968" y="232985"/>
                  </a:lnTo>
                  <a:lnTo>
                    <a:pt x="145114" y="242365"/>
                  </a:lnTo>
                  <a:lnTo>
                    <a:pt x="141157" y="251297"/>
                  </a:lnTo>
                  <a:lnTo>
                    <a:pt x="135247" y="259597"/>
                  </a:lnTo>
                  <a:lnTo>
                    <a:pt x="127469" y="267027"/>
                  </a:lnTo>
                  <a:lnTo>
                    <a:pt x="118058" y="273542"/>
                  </a:lnTo>
                  <a:lnTo>
                    <a:pt x="107504" y="279258"/>
                  </a:lnTo>
                  <a:lnTo>
                    <a:pt x="96437" y="284339"/>
                  </a:lnTo>
                  <a:lnTo>
                    <a:pt x="85272" y="288941"/>
                  </a:lnTo>
                  <a:lnTo>
                    <a:pt x="74638" y="293048"/>
                  </a:lnTo>
                  <a:lnTo>
                    <a:pt x="64432" y="296873"/>
                  </a:lnTo>
                  <a:lnTo>
                    <a:pt x="53764" y="300755"/>
                  </a:lnTo>
                  <a:lnTo>
                    <a:pt x="4093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4400911" y="1758259"/>
            <a:ext cx="684354" cy="379027"/>
            <a:chOff x="4400911" y="1758259"/>
            <a:chExt cx="684354" cy="379027"/>
          </a:xfrm>
        </p:grpSpPr>
        <p:sp>
          <p:nvSpPr>
            <p:cNvPr id="116" name="Freeform 115"/>
            <p:cNvSpPr/>
            <p:nvPr/>
          </p:nvSpPr>
          <p:spPr>
            <a:xfrm>
              <a:off x="4400911" y="1905658"/>
              <a:ext cx="21059" cy="231628"/>
            </a:xfrm>
            <a:custGeom>
              <a:avLst/>
              <a:gdLst/>
              <a:ahLst/>
              <a:cxnLst/>
              <a:rect l="0" t="0" r="0" b="0"/>
              <a:pathLst>
                <a:path w="21059" h="231628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9" y="81176"/>
                  </a:lnTo>
                  <a:lnTo>
                    <a:pt x="3905" y="97106"/>
                  </a:lnTo>
                  <a:lnTo>
                    <a:pt x="6201" y="112482"/>
                  </a:lnTo>
                  <a:lnTo>
                    <a:pt x="8853" y="126931"/>
                  </a:lnTo>
                  <a:lnTo>
                    <a:pt x="11599" y="140595"/>
                  </a:lnTo>
                  <a:lnTo>
                    <a:pt x="14055" y="153925"/>
                  </a:lnTo>
                  <a:lnTo>
                    <a:pt x="16036" y="167217"/>
                  </a:lnTo>
                  <a:lnTo>
                    <a:pt x="17537" y="180187"/>
                  </a:lnTo>
                  <a:lnTo>
                    <a:pt x="18789" y="193434"/>
                  </a:lnTo>
                  <a:lnTo>
                    <a:pt x="19900" y="209245"/>
                  </a:lnTo>
                  <a:lnTo>
                    <a:pt x="2105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11440" y="175825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21086" y="1891535"/>
              <a:ext cx="158650" cy="212799"/>
            </a:xfrm>
            <a:custGeom>
              <a:avLst/>
              <a:gdLst/>
              <a:ahLst/>
              <a:cxnLst/>
              <a:rect l="0" t="0" r="0" b="0"/>
              <a:pathLst>
                <a:path w="158650" h="212799">
                  <a:moveTo>
                    <a:pt x="100924" y="3594"/>
                  </a:moveTo>
                  <a:lnTo>
                    <a:pt x="92190" y="861"/>
                  </a:lnTo>
                  <a:lnTo>
                    <a:pt x="84483" y="0"/>
                  </a:lnTo>
                  <a:lnTo>
                    <a:pt x="77081" y="990"/>
                  </a:lnTo>
                  <a:lnTo>
                    <a:pt x="69820" y="3529"/>
                  </a:lnTo>
                  <a:lnTo>
                    <a:pt x="62641" y="7313"/>
                  </a:lnTo>
                  <a:lnTo>
                    <a:pt x="55516" y="12058"/>
                  </a:lnTo>
                  <a:lnTo>
                    <a:pt x="48425" y="17836"/>
                  </a:lnTo>
                  <a:lnTo>
                    <a:pt x="41359" y="25063"/>
                  </a:lnTo>
                  <a:lnTo>
                    <a:pt x="34312" y="33843"/>
                  </a:lnTo>
                  <a:lnTo>
                    <a:pt x="27445" y="43837"/>
                  </a:lnTo>
                  <a:lnTo>
                    <a:pt x="21060" y="54463"/>
                  </a:lnTo>
                  <a:lnTo>
                    <a:pt x="15289" y="65318"/>
                  </a:lnTo>
                  <a:lnTo>
                    <a:pt x="10262" y="76368"/>
                  </a:lnTo>
                  <a:lnTo>
                    <a:pt x="6183" y="87845"/>
                  </a:lnTo>
                  <a:lnTo>
                    <a:pt x="3075" y="99857"/>
                  </a:lnTo>
                  <a:lnTo>
                    <a:pt x="971" y="112211"/>
                  </a:lnTo>
                  <a:lnTo>
                    <a:pt x="0" y="124512"/>
                  </a:lnTo>
                  <a:lnTo>
                    <a:pt x="128" y="136525"/>
                  </a:lnTo>
                  <a:lnTo>
                    <a:pt x="1348" y="148033"/>
                  </a:lnTo>
                  <a:lnTo>
                    <a:pt x="3763" y="158762"/>
                  </a:lnTo>
                  <a:lnTo>
                    <a:pt x="7322" y="168643"/>
                  </a:lnTo>
                  <a:lnTo>
                    <a:pt x="12167" y="177769"/>
                  </a:lnTo>
                  <a:lnTo>
                    <a:pt x="18702" y="186293"/>
                  </a:lnTo>
                  <a:lnTo>
                    <a:pt x="26984" y="194352"/>
                  </a:lnTo>
                  <a:lnTo>
                    <a:pt x="36631" y="201579"/>
                  </a:lnTo>
                  <a:lnTo>
                    <a:pt x="47015" y="207149"/>
                  </a:lnTo>
                  <a:lnTo>
                    <a:pt x="57700" y="210745"/>
                  </a:lnTo>
                  <a:lnTo>
                    <a:pt x="68466" y="212516"/>
                  </a:lnTo>
                  <a:lnTo>
                    <a:pt x="79219" y="212798"/>
                  </a:lnTo>
                  <a:lnTo>
                    <a:pt x="89926" y="211947"/>
                  </a:lnTo>
                  <a:lnTo>
                    <a:pt x="100421" y="210107"/>
                  </a:lnTo>
                  <a:lnTo>
                    <a:pt x="110402" y="207211"/>
                  </a:lnTo>
                  <a:lnTo>
                    <a:pt x="119744" y="203296"/>
                  </a:lnTo>
                  <a:lnTo>
                    <a:pt x="128323" y="198194"/>
                  </a:lnTo>
                  <a:lnTo>
                    <a:pt x="135940" y="191482"/>
                  </a:lnTo>
                  <a:lnTo>
                    <a:pt x="142578" y="183067"/>
                  </a:lnTo>
                  <a:lnTo>
                    <a:pt x="148206" y="172991"/>
                  </a:lnTo>
                  <a:lnTo>
                    <a:pt x="152696" y="161254"/>
                  </a:lnTo>
                  <a:lnTo>
                    <a:pt x="156079" y="148032"/>
                  </a:lnTo>
                  <a:lnTo>
                    <a:pt x="158199" y="133936"/>
                  </a:lnTo>
                  <a:lnTo>
                    <a:pt x="158649" y="119868"/>
                  </a:lnTo>
                  <a:lnTo>
                    <a:pt x="157358" y="106344"/>
                  </a:lnTo>
                  <a:lnTo>
                    <a:pt x="154542" y="93656"/>
                  </a:lnTo>
                  <a:lnTo>
                    <a:pt x="150519" y="82054"/>
                  </a:lnTo>
                  <a:lnTo>
                    <a:pt x="145588" y="71553"/>
                  </a:lnTo>
                  <a:lnTo>
                    <a:pt x="139838" y="62161"/>
                  </a:lnTo>
                  <a:lnTo>
                    <a:pt x="133156" y="53983"/>
                  </a:lnTo>
                  <a:lnTo>
                    <a:pt x="125565" y="46962"/>
                  </a:lnTo>
                  <a:lnTo>
                    <a:pt x="117658" y="41057"/>
                  </a:lnTo>
                  <a:lnTo>
                    <a:pt x="109735" y="35747"/>
                  </a:lnTo>
                  <a:lnTo>
                    <a:pt x="101100" y="30563"/>
                  </a:lnTo>
                  <a:lnTo>
                    <a:pt x="90396" y="24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727295" y="1907037"/>
              <a:ext cx="200042" cy="188135"/>
            </a:xfrm>
            <a:custGeom>
              <a:avLst/>
              <a:gdLst/>
              <a:ahLst/>
              <a:cxnLst/>
              <a:rect l="0" t="0" r="0" b="0"/>
              <a:pathLst>
                <a:path w="200042" h="188135">
                  <a:moveTo>
                    <a:pt x="0" y="30206"/>
                  </a:moveTo>
                  <a:lnTo>
                    <a:pt x="2934" y="39007"/>
                  </a:lnTo>
                  <a:lnTo>
                    <a:pt x="5716" y="47354"/>
                  </a:lnTo>
                  <a:lnTo>
                    <a:pt x="8616" y="56057"/>
                  </a:lnTo>
                  <a:lnTo>
                    <a:pt x="11656" y="65351"/>
                  </a:lnTo>
                  <a:lnTo>
                    <a:pt x="14821" y="75494"/>
                  </a:lnTo>
                  <a:lnTo>
                    <a:pt x="18085" y="86535"/>
                  </a:lnTo>
                  <a:lnTo>
                    <a:pt x="21423" y="98202"/>
                  </a:lnTo>
                  <a:lnTo>
                    <a:pt x="24814" y="110024"/>
                  </a:lnTo>
                  <a:lnTo>
                    <a:pt x="28238" y="121718"/>
                  </a:lnTo>
                  <a:lnTo>
                    <a:pt x="31520" y="133347"/>
                  </a:lnTo>
                  <a:lnTo>
                    <a:pt x="34344" y="145221"/>
                  </a:lnTo>
                  <a:lnTo>
                    <a:pt x="36562" y="157479"/>
                  </a:lnTo>
                  <a:lnTo>
                    <a:pt x="37683" y="169147"/>
                  </a:lnTo>
                  <a:lnTo>
                    <a:pt x="35947" y="178166"/>
                  </a:lnTo>
                  <a:lnTo>
                    <a:pt x="31181" y="183047"/>
                  </a:lnTo>
                  <a:lnTo>
                    <a:pt x="26023" y="183293"/>
                  </a:lnTo>
                  <a:lnTo>
                    <a:pt x="21679" y="179537"/>
                  </a:lnTo>
                  <a:lnTo>
                    <a:pt x="18358" y="172710"/>
                  </a:lnTo>
                  <a:lnTo>
                    <a:pt x="15942" y="163650"/>
                  </a:lnTo>
                  <a:lnTo>
                    <a:pt x="14232" y="153014"/>
                  </a:lnTo>
                  <a:lnTo>
                    <a:pt x="13044" y="141284"/>
                  </a:lnTo>
                  <a:lnTo>
                    <a:pt x="12228" y="128805"/>
                  </a:lnTo>
                  <a:lnTo>
                    <a:pt x="11678" y="115821"/>
                  </a:lnTo>
                  <a:lnTo>
                    <a:pt x="11475" y="102660"/>
                  </a:lnTo>
                  <a:lnTo>
                    <a:pt x="11869" y="89742"/>
                  </a:lnTo>
                  <a:lnTo>
                    <a:pt x="12957" y="77278"/>
                  </a:lnTo>
                  <a:lnTo>
                    <a:pt x="14841" y="65449"/>
                  </a:lnTo>
                  <a:lnTo>
                    <a:pt x="17710" y="54497"/>
                  </a:lnTo>
                  <a:lnTo>
                    <a:pt x="21577" y="44463"/>
                  </a:lnTo>
                  <a:lnTo>
                    <a:pt x="26632" y="35232"/>
                  </a:lnTo>
                  <a:lnTo>
                    <a:pt x="33307" y="26637"/>
                  </a:lnTo>
                  <a:lnTo>
                    <a:pt x="41683" y="18530"/>
                  </a:lnTo>
                  <a:lnTo>
                    <a:pt x="51393" y="11271"/>
                  </a:lnTo>
                  <a:lnTo>
                    <a:pt x="61819" y="5679"/>
                  </a:lnTo>
                  <a:lnTo>
                    <a:pt x="72532" y="2068"/>
                  </a:lnTo>
                  <a:lnTo>
                    <a:pt x="83317" y="289"/>
                  </a:lnTo>
                  <a:lnTo>
                    <a:pt x="94083" y="0"/>
                  </a:lnTo>
                  <a:lnTo>
                    <a:pt x="104799" y="846"/>
                  </a:lnTo>
                  <a:lnTo>
                    <a:pt x="115300" y="2683"/>
                  </a:lnTo>
                  <a:lnTo>
                    <a:pt x="125284" y="5578"/>
                  </a:lnTo>
                  <a:lnTo>
                    <a:pt x="134628" y="9487"/>
                  </a:lnTo>
                  <a:lnTo>
                    <a:pt x="143209" y="14414"/>
                  </a:lnTo>
                  <a:lnTo>
                    <a:pt x="150828" y="20478"/>
                  </a:lnTo>
                  <a:lnTo>
                    <a:pt x="157471" y="27634"/>
                  </a:lnTo>
                  <a:lnTo>
                    <a:pt x="163271" y="35712"/>
                  </a:lnTo>
                  <a:lnTo>
                    <a:pt x="168410" y="44505"/>
                  </a:lnTo>
                  <a:lnTo>
                    <a:pt x="173055" y="53830"/>
                  </a:lnTo>
                  <a:lnTo>
                    <a:pt x="177348" y="63702"/>
                  </a:lnTo>
                  <a:lnTo>
                    <a:pt x="181391" y="74313"/>
                  </a:lnTo>
                  <a:lnTo>
                    <a:pt x="185258" y="85711"/>
                  </a:lnTo>
                  <a:lnTo>
                    <a:pt x="188839" y="97807"/>
                  </a:lnTo>
                  <a:lnTo>
                    <a:pt x="191864" y="110458"/>
                  </a:lnTo>
                  <a:lnTo>
                    <a:pt x="194230" y="123512"/>
                  </a:lnTo>
                  <a:lnTo>
                    <a:pt x="195992" y="136439"/>
                  </a:lnTo>
                  <a:lnTo>
                    <a:pt x="197447" y="149709"/>
                  </a:lnTo>
                  <a:lnTo>
                    <a:pt x="198724" y="165604"/>
                  </a:lnTo>
                  <a:lnTo>
                    <a:pt x="200041" y="1881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64207" y="187407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74735" y="201094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26424" y="3074666"/>
            <a:ext cx="3453349" cy="575839"/>
            <a:chOff x="526424" y="3074666"/>
            <a:chExt cx="3453349" cy="575839"/>
          </a:xfrm>
        </p:grpSpPr>
        <p:sp>
          <p:nvSpPr>
            <p:cNvPr id="123" name="Freeform 122"/>
            <p:cNvSpPr/>
            <p:nvPr/>
          </p:nvSpPr>
          <p:spPr>
            <a:xfrm>
              <a:off x="681431" y="3179606"/>
              <a:ext cx="23979" cy="442198"/>
            </a:xfrm>
            <a:custGeom>
              <a:avLst/>
              <a:gdLst/>
              <a:ahLst/>
              <a:cxnLst/>
              <a:rect l="0" t="0" r="0" b="0"/>
              <a:pathLst>
                <a:path w="23979" h="442198">
                  <a:moveTo>
                    <a:pt x="23978" y="0"/>
                  </a:moveTo>
                  <a:lnTo>
                    <a:pt x="21111" y="11735"/>
                  </a:lnTo>
                  <a:lnTo>
                    <a:pt x="18969" y="22864"/>
                  </a:lnTo>
                  <a:lnTo>
                    <a:pt x="17366" y="34471"/>
                  </a:lnTo>
                  <a:lnTo>
                    <a:pt x="16186" y="46978"/>
                  </a:lnTo>
                  <a:lnTo>
                    <a:pt x="15337" y="60935"/>
                  </a:lnTo>
                  <a:lnTo>
                    <a:pt x="14739" y="76502"/>
                  </a:lnTo>
                  <a:lnTo>
                    <a:pt x="14325" y="93678"/>
                  </a:lnTo>
                  <a:lnTo>
                    <a:pt x="14041" y="112484"/>
                  </a:lnTo>
                  <a:lnTo>
                    <a:pt x="13848" y="132765"/>
                  </a:lnTo>
                  <a:lnTo>
                    <a:pt x="13717" y="154246"/>
                  </a:lnTo>
                  <a:lnTo>
                    <a:pt x="13628" y="176642"/>
                  </a:lnTo>
                  <a:lnTo>
                    <a:pt x="13569" y="199700"/>
                  </a:lnTo>
                  <a:lnTo>
                    <a:pt x="13529" y="223063"/>
                  </a:lnTo>
                  <a:lnTo>
                    <a:pt x="13503" y="246281"/>
                  </a:lnTo>
                  <a:lnTo>
                    <a:pt x="13480" y="269115"/>
                  </a:lnTo>
                  <a:lnTo>
                    <a:pt x="13296" y="291364"/>
                  </a:lnTo>
                  <a:lnTo>
                    <a:pt x="12640" y="312771"/>
                  </a:lnTo>
                  <a:lnTo>
                    <a:pt x="11381" y="333276"/>
                  </a:lnTo>
                  <a:lnTo>
                    <a:pt x="9552" y="352656"/>
                  </a:lnTo>
                  <a:lnTo>
                    <a:pt x="7253" y="370461"/>
                  </a:lnTo>
                  <a:lnTo>
                    <a:pt x="4605" y="386574"/>
                  </a:lnTo>
                  <a:lnTo>
                    <a:pt x="2049" y="400746"/>
                  </a:lnTo>
                  <a:lnTo>
                    <a:pt x="195" y="413810"/>
                  </a:lnTo>
                  <a:lnTo>
                    <a:pt x="0" y="426916"/>
                  </a:lnTo>
                  <a:lnTo>
                    <a:pt x="2921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6424" y="3171004"/>
              <a:ext cx="410613" cy="479501"/>
            </a:xfrm>
            <a:custGeom>
              <a:avLst/>
              <a:gdLst/>
              <a:ahLst/>
              <a:cxnLst/>
              <a:rect l="0" t="0" r="0" b="0"/>
              <a:pathLst>
                <a:path w="410613" h="479501">
                  <a:moveTo>
                    <a:pt x="0" y="103358"/>
                  </a:moveTo>
                  <a:lnTo>
                    <a:pt x="3001" y="94557"/>
                  </a:lnTo>
                  <a:lnTo>
                    <a:pt x="6424" y="86211"/>
                  </a:lnTo>
                  <a:lnTo>
                    <a:pt x="10624" y="77521"/>
                  </a:lnTo>
                  <a:lnTo>
                    <a:pt x="15697" y="68746"/>
                  </a:lnTo>
                  <a:lnTo>
                    <a:pt x="21827" y="60547"/>
                  </a:lnTo>
                  <a:lnTo>
                    <a:pt x="29011" y="53257"/>
                  </a:lnTo>
                  <a:lnTo>
                    <a:pt x="37098" y="46721"/>
                  </a:lnTo>
                  <a:lnTo>
                    <a:pt x="45893" y="40492"/>
                  </a:lnTo>
                  <a:lnTo>
                    <a:pt x="55218" y="34269"/>
                  </a:lnTo>
                  <a:lnTo>
                    <a:pt x="65087" y="28089"/>
                  </a:lnTo>
                  <a:lnTo>
                    <a:pt x="75697" y="22232"/>
                  </a:lnTo>
                  <a:lnTo>
                    <a:pt x="87099" y="16848"/>
                  </a:lnTo>
                  <a:lnTo>
                    <a:pt x="99366" y="12096"/>
                  </a:lnTo>
                  <a:lnTo>
                    <a:pt x="112665" y="8210"/>
                  </a:lnTo>
                  <a:lnTo>
                    <a:pt x="126986" y="5229"/>
                  </a:lnTo>
                  <a:lnTo>
                    <a:pt x="142180" y="3042"/>
                  </a:lnTo>
                  <a:lnTo>
                    <a:pt x="158057" y="1484"/>
                  </a:lnTo>
                  <a:lnTo>
                    <a:pt x="174432" y="405"/>
                  </a:lnTo>
                  <a:lnTo>
                    <a:pt x="190833" y="0"/>
                  </a:lnTo>
                  <a:lnTo>
                    <a:pt x="206537" y="785"/>
                  </a:lnTo>
                  <a:lnTo>
                    <a:pt x="221204" y="2944"/>
                  </a:lnTo>
                  <a:lnTo>
                    <a:pt x="234678" y="6360"/>
                  </a:lnTo>
                  <a:lnTo>
                    <a:pt x="246816" y="10795"/>
                  </a:lnTo>
                  <a:lnTo>
                    <a:pt x="257685" y="16006"/>
                  </a:lnTo>
                  <a:lnTo>
                    <a:pt x="267495" y="21944"/>
                  </a:lnTo>
                  <a:lnTo>
                    <a:pt x="276487" y="28754"/>
                  </a:lnTo>
                  <a:lnTo>
                    <a:pt x="284872" y="36449"/>
                  </a:lnTo>
                  <a:lnTo>
                    <a:pt x="292659" y="45072"/>
                  </a:lnTo>
                  <a:lnTo>
                    <a:pt x="299671" y="54771"/>
                  </a:lnTo>
                  <a:lnTo>
                    <a:pt x="305866" y="65521"/>
                  </a:lnTo>
                  <a:lnTo>
                    <a:pt x="311179" y="77165"/>
                  </a:lnTo>
                  <a:lnTo>
                    <a:pt x="315450" y="89505"/>
                  </a:lnTo>
                  <a:lnTo>
                    <a:pt x="318691" y="102360"/>
                  </a:lnTo>
                  <a:lnTo>
                    <a:pt x="321055" y="115586"/>
                  </a:lnTo>
                  <a:lnTo>
                    <a:pt x="322732" y="129069"/>
                  </a:lnTo>
                  <a:lnTo>
                    <a:pt x="323896" y="142731"/>
                  </a:lnTo>
                  <a:lnTo>
                    <a:pt x="324526" y="156516"/>
                  </a:lnTo>
                  <a:lnTo>
                    <a:pt x="324426" y="170383"/>
                  </a:lnTo>
                  <a:lnTo>
                    <a:pt x="323540" y="184302"/>
                  </a:lnTo>
                  <a:lnTo>
                    <a:pt x="321792" y="198091"/>
                  </a:lnTo>
                  <a:lnTo>
                    <a:pt x="319016" y="211430"/>
                  </a:lnTo>
                  <a:lnTo>
                    <a:pt x="315220" y="224181"/>
                  </a:lnTo>
                  <a:lnTo>
                    <a:pt x="310552" y="236370"/>
                  </a:lnTo>
                  <a:lnTo>
                    <a:pt x="305201" y="248096"/>
                  </a:lnTo>
                  <a:lnTo>
                    <a:pt x="299340" y="259464"/>
                  </a:lnTo>
                  <a:lnTo>
                    <a:pt x="292949" y="270404"/>
                  </a:lnTo>
                  <a:lnTo>
                    <a:pt x="285827" y="280684"/>
                  </a:lnTo>
                  <a:lnTo>
                    <a:pt x="277929" y="290232"/>
                  </a:lnTo>
                  <a:lnTo>
                    <a:pt x="269507" y="299120"/>
                  </a:lnTo>
                  <a:lnTo>
                    <a:pt x="261007" y="307476"/>
                  </a:lnTo>
                  <a:lnTo>
                    <a:pt x="252698" y="315413"/>
                  </a:lnTo>
                  <a:lnTo>
                    <a:pt x="244662" y="322388"/>
                  </a:lnTo>
                  <a:lnTo>
                    <a:pt x="236885" y="327256"/>
                  </a:lnTo>
                  <a:lnTo>
                    <a:pt x="229343" y="329543"/>
                  </a:lnTo>
                  <a:lnTo>
                    <a:pt x="222738" y="328736"/>
                  </a:lnTo>
                  <a:lnTo>
                    <a:pt x="218585" y="325046"/>
                  </a:lnTo>
                  <a:lnTo>
                    <a:pt x="218154" y="320903"/>
                  </a:lnTo>
                  <a:lnTo>
                    <a:pt x="221192" y="318529"/>
                  </a:lnTo>
                  <a:lnTo>
                    <a:pt x="225881" y="318756"/>
                  </a:lnTo>
                  <a:lnTo>
                    <a:pt x="231373" y="321535"/>
                  </a:lnTo>
                  <a:lnTo>
                    <a:pt x="237346" y="326454"/>
                  </a:lnTo>
                  <a:lnTo>
                    <a:pt x="243478" y="333022"/>
                  </a:lnTo>
                  <a:lnTo>
                    <a:pt x="249361" y="340802"/>
                  </a:lnTo>
                  <a:lnTo>
                    <a:pt x="254800" y="349444"/>
                  </a:lnTo>
                  <a:lnTo>
                    <a:pt x="259943" y="358687"/>
                  </a:lnTo>
                  <a:lnTo>
                    <a:pt x="265163" y="368347"/>
                  </a:lnTo>
                  <a:lnTo>
                    <a:pt x="270678" y="378290"/>
                  </a:lnTo>
                  <a:lnTo>
                    <a:pt x="276536" y="388425"/>
                  </a:lnTo>
                  <a:lnTo>
                    <a:pt x="282702" y="398689"/>
                  </a:lnTo>
                  <a:lnTo>
                    <a:pt x="289112" y="409041"/>
                  </a:lnTo>
                  <a:lnTo>
                    <a:pt x="295706" y="419451"/>
                  </a:lnTo>
                  <a:lnTo>
                    <a:pt x="302432" y="429901"/>
                  </a:lnTo>
                  <a:lnTo>
                    <a:pt x="309255" y="440367"/>
                  </a:lnTo>
                  <a:lnTo>
                    <a:pt x="316311" y="450514"/>
                  </a:lnTo>
                  <a:lnTo>
                    <a:pt x="323887" y="459723"/>
                  </a:lnTo>
                  <a:lnTo>
                    <a:pt x="332097" y="467716"/>
                  </a:lnTo>
                  <a:lnTo>
                    <a:pt x="340900" y="474064"/>
                  </a:lnTo>
                  <a:lnTo>
                    <a:pt x="350188" y="478048"/>
                  </a:lnTo>
                  <a:lnTo>
                    <a:pt x="359835" y="479500"/>
                  </a:lnTo>
                  <a:lnTo>
                    <a:pt x="369479" y="478642"/>
                  </a:lnTo>
                  <a:lnTo>
                    <a:pt x="379576" y="475521"/>
                  </a:lnTo>
                  <a:lnTo>
                    <a:pt x="392127" y="467628"/>
                  </a:lnTo>
                  <a:lnTo>
                    <a:pt x="410612" y="450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18692" y="3442818"/>
              <a:ext cx="125836" cy="165683"/>
            </a:xfrm>
            <a:custGeom>
              <a:avLst/>
              <a:gdLst/>
              <a:ahLst/>
              <a:cxnLst/>
              <a:rect l="0" t="0" r="0" b="0"/>
              <a:pathLst>
                <a:path w="125836" h="165683">
                  <a:moveTo>
                    <a:pt x="7815" y="52643"/>
                  </a:moveTo>
                  <a:lnTo>
                    <a:pt x="4949" y="61511"/>
                  </a:lnTo>
                  <a:lnTo>
                    <a:pt x="2806" y="70498"/>
                  </a:lnTo>
                  <a:lnTo>
                    <a:pt x="1208" y="80489"/>
                  </a:lnTo>
                  <a:lnTo>
                    <a:pt x="200" y="91297"/>
                  </a:lnTo>
                  <a:lnTo>
                    <a:pt x="0" y="102460"/>
                  </a:lnTo>
                  <a:lnTo>
                    <a:pt x="660" y="113661"/>
                  </a:lnTo>
                  <a:lnTo>
                    <a:pt x="2244" y="124599"/>
                  </a:lnTo>
                  <a:lnTo>
                    <a:pt x="4905" y="134936"/>
                  </a:lnTo>
                  <a:lnTo>
                    <a:pt x="8625" y="144534"/>
                  </a:lnTo>
                  <a:lnTo>
                    <a:pt x="13411" y="152960"/>
                  </a:lnTo>
                  <a:lnTo>
                    <a:pt x="19372" y="159417"/>
                  </a:lnTo>
                  <a:lnTo>
                    <a:pt x="26456" y="163641"/>
                  </a:lnTo>
                  <a:lnTo>
                    <a:pt x="34484" y="165682"/>
                  </a:lnTo>
                  <a:lnTo>
                    <a:pt x="43242" y="165622"/>
                  </a:lnTo>
                  <a:lnTo>
                    <a:pt x="52535" y="163732"/>
                  </a:lnTo>
                  <a:lnTo>
                    <a:pt x="62045" y="160381"/>
                  </a:lnTo>
                  <a:lnTo>
                    <a:pt x="71349" y="155932"/>
                  </a:lnTo>
                  <a:lnTo>
                    <a:pt x="80230" y="150683"/>
                  </a:lnTo>
                  <a:lnTo>
                    <a:pt x="88496" y="144706"/>
                  </a:lnTo>
                  <a:lnTo>
                    <a:pt x="95903" y="137863"/>
                  </a:lnTo>
                  <a:lnTo>
                    <a:pt x="102404" y="130148"/>
                  </a:lnTo>
                  <a:lnTo>
                    <a:pt x="108109" y="121677"/>
                  </a:lnTo>
                  <a:lnTo>
                    <a:pt x="113183" y="112614"/>
                  </a:lnTo>
                  <a:lnTo>
                    <a:pt x="117777" y="103103"/>
                  </a:lnTo>
                  <a:lnTo>
                    <a:pt x="121695" y="93106"/>
                  </a:lnTo>
                  <a:lnTo>
                    <a:pt x="124422" y="82409"/>
                  </a:lnTo>
                  <a:lnTo>
                    <a:pt x="125774" y="70962"/>
                  </a:lnTo>
                  <a:lnTo>
                    <a:pt x="125835" y="59071"/>
                  </a:lnTo>
                  <a:lnTo>
                    <a:pt x="124689" y="45939"/>
                  </a:lnTo>
                  <a:lnTo>
                    <a:pt x="121117" y="28175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097677" y="3200663"/>
              <a:ext cx="218386" cy="422057"/>
            </a:xfrm>
            <a:custGeom>
              <a:avLst/>
              <a:gdLst/>
              <a:ahLst/>
              <a:cxnLst/>
              <a:rect l="0" t="0" r="0" b="0"/>
              <a:pathLst>
                <a:path w="218386" h="422057">
                  <a:moveTo>
                    <a:pt x="7815" y="0"/>
                  </a:moveTo>
                  <a:lnTo>
                    <a:pt x="4948" y="14602"/>
                  </a:lnTo>
                  <a:lnTo>
                    <a:pt x="2806" y="27873"/>
                  </a:lnTo>
                  <a:lnTo>
                    <a:pt x="1208" y="41083"/>
                  </a:lnTo>
                  <a:lnTo>
                    <a:pt x="200" y="54770"/>
                  </a:lnTo>
                  <a:lnTo>
                    <a:pt x="0" y="69576"/>
                  </a:lnTo>
                  <a:lnTo>
                    <a:pt x="655" y="85731"/>
                  </a:lnTo>
                  <a:lnTo>
                    <a:pt x="2067" y="102976"/>
                  </a:lnTo>
                  <a:lnTo>
                    <a:pt x="4079" y="120770"/>
                  </a:lnTo>
                  <a:lnTo>
                    <a:pt x="6537" y="138742"/>
                  </a:lnTo>
                  <a:lnTo>
                    <a:pt x="9152" y="156876"/>
                  </a:lnTo>
                  <a:lnTo>
                    <a:pt x="11520" y="175415"/>
                  </a:lnTo>
                  <a:lnTo>
                    <a:pt x="13446" y="194473"/>
                  </a:lnTo>
                  <a:lnTo>
                    <a:pt x="15077" y="213865"/>
                  </a:lnTo>
                  <a:lnTo>
                    <a:pt x="16786" y="233197"/>
                  </a:lnTo>
                  <a:lnTo>
                    <a:pt x="18786" y="252242"/>
                  </a:lnTo>
                  <a:lnTo>
                    <a:pt x="20961" y="270947"/>
                  </a:lnTo>
                  <a:lnTo>
                    <a:pt x="22969" y="289347"/>
                  </a:lnTo>
                  <a:lnTo>
                    <a:pt x="24621" y="307493"/>
                  </a:lnTo>
                  <a:lnTo>
                    <a:pt x="26052" y="325120"/>
                  </a:lnTo>
                  <a:lnTo>
                    <a:pt x="27620" y="341664"/>
                  </a:lnTo>
                  <a:lnTo>
                    <a:pt x="29552" y="356841"/>
                  </a:lnTo>
                  <a:lnTo>
                    <a:pt x="32741" y="368473"/>
                  </a:lnTo>
                  <a:lnTo>
                    <a:pt x="37376" y="373630"/>
                  </a:lnTo>
                  <a:lnTo>
                    <a:pt x="41907" y="373082"/>
                  </a:lnTo>
                  <a:lnTo>
                    <a:pt x="46006" y="368706"/>
                  </a:lnTo>
                  <a:lnTo>
                    <a:pt x="49969" y="362134"/>
                  </a:lnTo>
                  <a:lnTo>
                    <a:pt x="54246" y="354607"/>
                  </a:lnTo>
                  <a:lnTo>
                    <a:pt x="59057" y="346818"/>
                  </a:lnTo>
                  <a:lnTo>
                    <a:pt x="64575" y="339232"/>
                  </a:lnTo>
                  <a:lnTo>
                    <a:pt x="71026" y="332257"/>
                  </a:lnTo>
                  <a:lnTo>
                    <a:pt x="78434" y="326027"/>
                  </a:lnTo>
                  <a:lnTo>
                    <a:pt x="86508" y="320328"/>
                  </a:lnTo>
                  <a:lnTo>
                    <a:pt x="94765" y="314722"/>
                  </a:lnTo>
                  <a:lnTo>
                    <a:pt x="102911" y="308946"/>
                  </a:lnTo>
                  <a:lnTo>
                    <a:pt x="111007" y="303080"/>
                  </a:lnTo>
                  <a:lnTo>
                    <a:pt x="119354" y="297441"/>
                  </a:lnTo>
                  <a:lnTo>
                    <a:pt x="128119" y="292197"/>
                  </a:lnTo>
                  <a:lnTo>
                    <a:pt x="137311" y="287201"/>
                  </a:lnTo>
                  <a:lnTo>
                    <a:pt x="146867" y="282086"/>
                  </a:lnTo>
                  <a:lnTo>
                    <a:pt x="156694" y="276636"/>
                  </a:lnTo>
                  <a:lnTo>
                    <a:pt x="166225" y="270483"/>
                  </a:lnTo>
                  <a:lnTo>
                    <a:pt x="174480" y="263056"/>
                  </a:lnTo>
                  <a:lnTo>
                    <a:pt x="181011" y="254177"/>
                  </a:lnTo>
                  <a:lnTo>
                    <a:pt x="185393" y="244467"/>
                  </a:lnTo>
                  <a:lnTo>
                    <a:pt x="186984" y="235104"/>
                  </a:lnTo>
                  <a:lnTo>
                    <a:pt x="185716" y="226748"/>
                  </a:lnTo>
                  <a:lnTo>
                    <a:pt x="181967" y="219856"/>
                  </a:lnTo>
                  <a:lnTo>
                    <a:pt x="176262" y="214910"/>
                  </a:lnTo>
                  <a:lnTo>
                    <a:pt x="169099" y="211961"/>
                  </a:lnTo>
                  <a:lnTo>
                    <a:pt x="160889" y="210744"/>
                  </a:lnTo>
                  <a:lnTo>
                    <a:pt x="151943" y="210892"/>
                  </a:lnTo>
                  <a:lnTo>
                    <a:pt x="142492" y="212061"/>
                  </a:lnTo>
                  <a:lnTo>
                    <a:pt x="132860" y="214128"/>
                  </a:lnTo>
                  <a:lnTo>
                    <a:pt x="123467" y="217184"/>
                  </a:lnTo>
                  <a:lnTo>
                    <a:pt x="114523" y="221203"/>
                  </a:lnTo>
                  <a:lnTo>
                    <a:pt x="106212" y="226206"/>
                  </a:lnTo>
                  <a:lnTo>
                    <a:pt x="98775" y="232322"/>
                  </a:lnTo>
                  <a:lnTo>
                    <a:pt x="92254" y="239513"/>
                  </a:lnTo>
                  <a:lnTo>
                    <a:pt x="86535" y="247614"/>
                  </a:lnTo>
                  <a:lnTo>
                    <a:pt x="81451" y="256422"/>
                  </a:lnTo>
                  <a:lnTo>
                    <a:pt x="76850" y="265754"/>
                  </a:lnTo>
                  <a:lnTo>
                    <a:pt x="72929" y="275460"/>
                  </a:lnTo>
                  <a:lnTo>
                    <a:pt x="70198" y="285427"/>
                  </a:lnTo>
                  <a:lnTo>
                    <a:pt x="68844" y="295575"/>
                  </a:lnTo>
                  <a:lnTo>
                    <a:pt x="68749" y="305847"/>
                  </a:lnTo>
                  <a:lnTo>
                    <a:pt x="69673" y="316204"/>
                  </a:lnTo>
                  <a:lnTo>
                    <a:pt x="71368" y="326617"/>
                  </a:lnTo>
                  <a:lnTo>
                    <a:pt x="73624" y="337067"/>
                  </a:lnTo>
                  <a:lnTo>
                    <a:pt x="76275" y="347545"/>
                  </a:lnTo>
                  <a:lnTo>
                    <a:pt x="79207" y="358034"/>
                  </a:lnTo>
                  <a:lnTo>
                    <a:pt x="82495" y="368367"/>
                  </a:lnTo>
                  <a:lnTo>
                    <a:pt x="86388" y="378231"/>
                  </a:lnTo>
                  <a:lnTo>
                    <a:pt x="90977" y="387492"/>
                  </a:lnTo>
                  <a:lnTo>
                    <a:pt x="96365" y="396014"/>
                  </a:lnTo>
                  <a:lnTo>
                    <a:pt x="102740" y="403594"/>
                  </a:lnTo>
                  <a:lnTo>
                    <a:pt x="110105" y="410201"/>
                  </a:lnTo>
                  <a:lnTo>
                    <a:pt x="118323" y="415637"/>
                  </a:lnTo>
                  <a:lnTo>
                    <a:pt x="127209" y="419467"/>
                  </a:lnTo>
                  <a:lnTo>
                    <a:pt x="136588" y="421594"/>
                  </a:lnTo>
                  <a:lnTo>
                    <a:pt x="146156" y="422056"/>
                  </a:lnTo>
                  <a:lnTo>
                    <a:pt x="155499" y="420855"/>
                  </a:lnTo>
                  <a:lnTo>
                    <a:pt x="164410" y="418163"/>
                  </a:lnTo>
                  <a:lnTo>
                    <a:pt x="172952" y="414378"/>
                  </a:lnTo>
                  <a:lnTo>
                    <a:pt x="182410" y="409555"/>
                  </a:lnTo>
                  <a:lnTo>
                    <a:pt x="195849" y="402156"/>
                  </a:lnTo>
                  <a:lnTo>
                    <a:pt x="218385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547689" y="3432290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4" y="72339"/>
                  </a:lnTo>
                  <a:lnTo>
                    <a:pt x="3727" y="85691"/>
                  </a:lnTo>
                  <a:lnTo>
                    <a:pt x="5375" y="99256"/>
                  </a:lnTo>
                  <a:lnTo>
                    <a:pt x="6782" y="112953"/>
                  </a:lnTo>
                  <a:lnTo>
                    <a:pt x="8079" y="126130"/>
                  </a:lnTo>
                  <a:lnTo>
                    <a:pt x="9909" y="138857"/>
                  </a:lnTo>
                  <a:lnTo>
                    <a:pt x="13546" y="15225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537160" y="3337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621388" y="3393371"/>
              <a:ext cx="147400" cy="175790"/>
            </a:xfrm>
            <a:custGeom>
              <a:avLst/>
              <a:gdLst/>
              <a:ahLst/>
              <a:cxnLst/>
              <a:rect l="0" t="0" r="0" b="0"/>
              <a:pathLst>
                <a:path w="147400" h="175790">
                  <a:moveTo>
                    <a:pt x="0" y="49447"/>
                  </a:moveTo>
                  <a:lnTo>
                    <a:pt x="2934" y="61183"/>
                  </a:lnTo>
                  <a:lnTo>
                    <a:pt x="5716" y="72312"/>
                  </a:lnTo>
                  <a:lnTo>
                    <a:pt x="8616" y="83905"/>
                  </a:lnTo>
                  <a:lnTo>
                    <a:pt x="11656" y="95893"/>
                  </a:lnTo>
                  <a:lnTo>
                    <a:pt x="14821" y="107905"/>
                  </a:lnTo>
                  <a:lnTo>
                    <a:pt x="18085" y="119707"/>
                  </a:lnTo>
                  <a:lnTo>
                    <a:pt x="21423" y="131234"/>
                  </a:lnTo>
                  <a:lnTo>
                    <a:pt x="24814" y="142503"/>
                  </a:lnTo>
                  <a:lnTo>
                    <a:pt x="28219" y="153489"/>
                  </a:lnTo>
                  <a:lnTo>
                    <a:pt x="30759" y="161683"/>
                  </a:lnTo>
                  <a:lnTo>
                    <a:pt x="31388" y="164007"/>
                  </a:lnTo>
                  <a:lnTo>
                    <a:pt x="30505" y="161616"/>
                  </a:lnTo>
                  <a:lnTo>
                    <a:pt x="28815" y="155846"/>
                  </a:lnTo>
                  <a:lnTo>
                    <a:pt x="26996" y="147236"/>
                  </a:lnTo>
                  <a:lnTo>
                    <a:pt x="25404" y="136251"/>
                  </a:lnTo>
                  <a:lnTo>
                    <a:pt x="24148" y="123560"/>
                  </a:lnTo>
                  <a:lnTo>
                    <a:pt x="23214" y="109938"/>
                  </a:lnTo>
                  <a:lnTo>
                    <a:pt x="22547" y="95911"/>
                  </a:lnTo>
                  <a:lnTo>
                    <a:pt x="22248" y="81909"/>
                  </a:lnTo>
                  <a:lnTo>
                    <a:pt x="22570" y="68357"/>
                  </a:lnTo>
                  <a:lnTo>
                    <a:pt x="23604" y="55433"/>
                  </a:lnTo>
                  <a:lnTo>
                    <a:pt x="25451" y="43279"/>
                  </a:lnTo>
                  <a:lnTo>
                    <a:pt x="28293" y="32102"/>
                  </a:lnTo>
                  <a:lnTo>
                    <a:pt x="32138" y="21926"/>
                  </a:lnTo>
                  <a:lnTo>
                    <a:pt x="37008" y="13108"/>
                  </a:lnTo>
                  <a:lnTo>
                    <a:pt x="43026" y="6386"/>
                  </a:lnTo>
                  <a:lnTo>
                    <a:pt x="50144" y="1988"/>
                  </a:lnTo>
                  <a:lnTo>
                    <a:pt x="58025" y="0"/>
                  </a:lnTo>
                  <a:lnTo>
                    <a:pt x="66152" y="628"/>
                  </a:lnTo>
                  <a:lnTo>
                    <a:pt x="74203" y="3722"/>
                  </a:lnTo>
                  <a:lnTo>
                    <a:pt x="81896" y="9034"/>
                  </a:lnTo>
                  <a:lnTo>
                    <a:pt x="88908" y="16404"/>
                  </a:lnTo>
                  <a:lnTo>
                    <a:pt x="95140" y="25536"/>
                  </a:lnTo>
                  <a:lnTo>
                    <a:pt x="100664" y="35902"/>
                  </a:lnTo>
                  <a:lnTo>
                    <a:pt x="105617" y="46842"/>
                  </a:lnTo>
                  <a:lnTo>
                    <a:pt x="110137" y="57936"/>
                  </a:lnTo>
                  <a:lnTo>
                    <a:pt x="114345" y="68994"/>
                  </a:lnTo>
                  <a:lnTo>
                    <a:pt x="118332" y="79951"/>
                  </a:lnTo>
                  <a:lnTo>
                    <a:pt x="122162" y="90808"/>
                  </a:lnTo>
                  <a:lnTo>
                    <a:pt x="125718" y="101743"/>
                  </a:lnTo>
                  <a:lnTo>
                    <a:pt x="128727" y="113086"/>
                  </a:lnTo>
                  <a:lnTo>
                    <a:pt x="131087" y="124964"/>
                  </a:lnTo>
                  <a:lnTo>
                    <a:pt x="133042" y="136751"/>
                  </a:lnTo>
                  <a:lnTo>
                    <a:pt x="135394" y="148315"/>
                  </a:lnTo>
                  <a:lnTo>
                    <a:pt x="139464" y="160674"/>
                  </a:lnTo>
                  <a:lnTo>
                    <a:pt x="147399" y="175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006334" y="3369119"/>
              <a:ext cx="242927" cy="188843"/>
            </a:xfrm>
            <a:custGeom>
              <a:avLst/>
              <a:gdLst/>
              <a:ahLst/>
              <a:cxnLst/>
              <a:rect l="0" t="0" r="0" b="0"/>
              <a:pathLst>
                <a:path w="242927" h="188843">
                  <a:moveTo>
                    <a:pt x="4609" y="0"/>
                  </a:moveTo>
                  <a:lnTo>
                    <a:pt x="1809" y="14669"/>
                  </a:lnTo>
                  <a:lnTo>
                    <a:pt x="307" y="28580"/>
                  </a:lnTo>
                  <a:lnTo>
                    <a:pt x="0" y="43069"/>
                  </a:lnTo>
                  <a:lnTo>
                    <a:pt x="680" y="57925"/>
                  </a:lnTo>
                  <a:lnTo>
                    <a:pt x="2148" y="72453"/>
                  </a:lnTo>
                  <a:lnTo>
                    <a:pt x="4217" y="86271"/>
                  </a:lnTo>
                  <a:lnTo>
                    <a:pt x="6726" y="99483"/>
                  </a:lnTo>
                  <a:lnTo>
                    <a:pt x="9549" y="112495"/>
                  </a:lnTo>
                  <a:lnTo>
                    <a:pt x="12596" y="125571"/>
                  </a:lnTo>
                  <a:lnTo>
                    <a:pt x="15961" y="138488"/>
                  </a:lnTo>
                  <a:lnTo>
                    <a:pt x="19906" y="150641"/>
                  </a:lnTo>
                  <a:lnTo>
                    <a:pt x="24534" y="161732"/>
                  </a:lnTo>
                  <a:lnTo>
                    <a:pt x="30119" y="171298"/>
                  </a:lnTo>
                  <a:lnTo>
                    <a:pt x="37157" y="178588"/>
                  </a:lnTo>
                  <a:lnTo>
                    <a:pt x="45772" y="183401"/>
                  </a:lnTo>
                  <a:lnTo>
                    <a:pt x="55304" y="185682"/>
                  </a:lnTo>
                  <a:lnTo>
                    <a:pt x="64547" y="185258"/>
                  </a:lnTo>
                  <a:lnTo>
                    <a:pt x="72830" y="182309"/>
                  </a:lnTo>
                  <a:lnTo>
                    <a:pt x="80014" y="177264"/>
                  </a:lnTo>
                  <a:lnTo>
                    <a:pt x="86221" y="170607"/>
                  </a:lnTo>
                  <a:lnTo>
                    <a:pt x="91652" y="162767"/>
                  </a:lnTo>
                  <a:lnTo>
                    <a:pt x="96504" y="154083"/>
                  </a:lnTo>
                  <a:lnTo>
                    <a:pt x="100938" y="144811"/>
                  </a:lnTo>
                  <a:lnTo>
                    <a:pt x="105085" y="135226"/>
                  </a:lnTo>
                  <a:lnTo>
                    <a:pt x="109245" y="128724"/>
                  </a:lnTo>
                  <a:lnTo>
                    <a:pt x="113464" y="129086"/>
                  </a:lnTo>
                  <a:lnTo>
                    <a:pt x="117516" y="134553"/>
                  </a:lnTo>
                  <a:lnTo>
                    <a:pt x="121765" y="143179"/>
                  </a:lnTo>
                  <a:lnTo>
                    <a:pt x="126651" y="153262"/>
                  </a:lnTo>
                  <a:lnTo>
                    <a:pt x="132541" y="163144"/>
                  </a:lnTo>
                  <a:lnTo>
                    <a:pt x="139508" y="171979"/>
                  </a:lnTo>
                  <a:lnTo>
                    <a:pt x="147421" y="179260"/>
                  </a:lnTo>
                  <a:lnTo>
                    <a:pt x="156087" y="184497"/>
                  </a:lnTo>
                  <a:lnTo>
                    <a:pt x="165309" y="187651"/>
                  </a:lnTo>
                  <a:lnTo>
                    <a:pt x="174767" y="188842"/>
                  </a:lnTo>
                  <a:lnTo>
                    <a:pt x="184035" y="188149"/>
                  </a:lnTo>
                  <a:lnTo>
                    <a:pt x="192890" y="185797"/>
                  </a:lnTo>
                  <a:lnTo>
                    <a:pt x="201139" y="181952"/>
                  </a:lnTo>
                  <a:lnTo>
                    <a:pt x="208534" y="176632"/>
                  </a:lnTo>
                  <a:lnTo>
                    <a:pt x="215027" y="169978"/>
                  </a:lnTo>
                  <a:lnTo>
                    <a:pt x="220727" y="162071"/>
                  </a:lnTo>
                  <a:lnTo>
                    <a:pt x="225797" y="152861"/>
                  </a:lnTo>
                  <a:lnTo>
                    <a:pt x="230393" y="142438"/>
                  </a:lnTo>
                  <a:lnTo>
                    <a:pt x="234482" y="130846"/>
                  </a:lnTo>
                  <a:lnTo>
                    <a:pt x="237857" y="118008"/>
                  </a:lnTo>
                  <a:lnTo>
                    <a:pt x="240457" y="104009"/>
                  </a:lnTo>
                  <a:lnTo>
                    <a:pt x="242203" y="89371"/>
                  </a:lnTo>
                  <a:lnTo>
                    <a:pt x="242926" y="74933"/>
                  </a:lnTo>
                  <a:lnTo>
                    <a:pt x="242637" y="61161"/>
                  </a:lnTo>
                  <a:lnTo>
                    <a:pt x="241640" y="48403"/>
                  </a:lnTo>
                  <a:lnTo>
                    <a:pt x="240338" y="35715"/>
                  </a:lnTo>
                  <a:lnTo>
                    <a:pt x="238621" y="20870"/>
                  </a:lnTo>
                  <a:lnTo>
                    <a:pt x="2362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310644" y="3344467"/>
              <a:ext cx="125699" cy="193741"/>
            </a:xfrm>
            <a:custGeom>
              <a:avLst/>
              <a:gdLst/>
              <a:ahLst/>
              <a:cxnLst/>
              <a:rect l="0" t="0" r="0" b="0"/>
              <a:pathLst>
                <a:path w="125699" h="193741">
                  <a:moveTo>
                    <a:pt x="68796" y="3595"/>
                  </a:moveTo>
                  <a:lnTo>
                    <a:pt x="59995" y="862"/>
                  </a:lnTo>
                  <a:lnTo>
                    <a:pt x="51648" y="0"/>
                  </a:lnTo>
                  <a:lnTo>
                    <a:pt x="42958" y="1000"/>
                  </a:lnTo>
                  <a:lnTo>
                    <a:pt x="34183" y="3884"/>
                  </a:lnTo>
                  <a:lnTo>
                    <a:pt x="25985" y="8965"/>
                  </a:lnTo>
                  <a:lnTo>
                    <a:pt x="18704" y="16207"/>
                  </a:lnTo>
                  <a:lnTo>
                    <a:pt x="12514" y="25292"/>
                  </a:lnTo>
                  <a:lnTo>
                    <a:pt x="7581" y="35815"/>
                  </a:lnTo>
                  <a:lnTo>
                    <a:pt x="3865" y="47404"/>
                  </a:lnTo>
                  <a:lnTo>
                    <a:pt x="1336" y="59758"/>
                  </a:lnTo>
                  <a:lnTo>
                    <a:pt x="71" y="72647"/>
                  </a:lnTo>
                  <a:lnTo>
                    <a:pt x="0" y="85902"/>
                  </a:lnTo>
                  <a:lnTo>
                    <a:pt x="1085" y="99242"/>
                  </a:lnTo>
                  <a:lnTo>
                    <a:pt x="3407" y="112278"/>
                  </a:lnTo>
                  <a:lnTo>
                    <a:pt x="6895" y="124822"/>
                  </a:lnTo>
                  <a:lnTo>
                    <a:pt x="11354" y="136703"/>
                  </a:lnTo>
                  <a:lnTo>
                    <a:pt x="16564" y="147690"/>
                  </a:lnTo>
                  <a:lnTo>
                    <a:pt x="22331" y="157743"/>
                  </a:lnTo>
                  <a:lnTo>
                    <a:pt x="28659" y="166817"/>
                  </a:lnTo>
                  <a:lnTo>
                    <a:pt x="35739" y="174774"/>
                  </a:lnTo>
                  <a:lnTo>
                    <a:pt x="43613" y="181639"/>
                  </a:lnTo>
                  <a:lnTo>
                    <a:pt x="52189" y="187250"/>
                  </a:lnTo>
                  <a:lnTo>
                    <a:pt x="61324" y="191197"/>
                  </a:lnTo>
                  <a:lnTo>
                    <a:pt x="70874" y="193398"/>
                  </a:lnTo>
                  <a:lnTo>
                    <a:pt x="80557" y="193740"/>
                  </a:lnTo>
                  <a:lnTo>
                    <a:pt x="89978" y="191926"/>
                  </a:lnTo>
                  <a:lnTo>
                    <a:pt x="98933" y="187991"/>
                  </a:lnTo>
                  <a:lnTo>
                    <a:pt x="107079" y="181925"/>
                  </a:lnTo>
                  <a:lnTo>
                    <a:pt x="113873" y="173510"/>
                  </a:lnTo>
                  <a:lnTo>
                    <a:pt x="119140" y="162853"/>
                  </a:lnTo>
                  <a:lnTo>
                    <a:pt x="122862" y="150480"/>
                  </a:lnTo>
                  <a:lnTo>
                    <a:pt x="125002" y="137119"/>
                  </a:lnTo>
                  <a:lnTo>
                    <a:pt x="125698" y="123291"/>
                  </a:lnTo>
                  <a:lnTo>
                    <a:pt x="125049" y="109433"/>
                  </a:lnTo>
                  <a:lnTo>
                    <a:pt x="123027" y="95982"/>
                  </a:lnTo>
                  <a:lnTo>
                    <a:pt x="119745" y="83129"/>
                  </a:lnTo>
                  <a:lnTo>
                    <a:pt x="115424" y="71025"/>
                  </a:lnTo>
                  <a:lnTo>
                    <a:pt x="110308" y="59880"/>
                  </a:lnTo>
                  <a:lnTo>
                    <a:pt x="104614" y="49723"/>
                  </a:lnTo>
                  <a:lnTo>
                    <a:pt x="98622" y="40718"/>
                  </a:lnTo>
                  <a:lnTo>
                    <a:pt x="91986" y="32377"/>
                  </a:lnTo>
                  <a:lnTo>
                    <a:pt x="83011" y="23968"/>
                  </a:lnTo>
                  <a:lnTo>
                    <a:pt x="68796" y="14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432082" y="3327005"/>
              <a:ext cx="178986" cy="168155"/>
            </a:xfrm>
            <a:custGeom>
              <a:avLst/>
              <a:gdLst/>
              <a:ahLst/>
              <a:cxnLst/>
              <a:rect l="0" t="0" r="0" b="0"/>
              <a:pathLst>
                <a:path w="178986" h="168155">
                  <a:moveTo>
                    <a:pt x="0" y="63171"/>
                  </a:moveTo>
                  <a:lnTo>
                    <a:pt x="8735" y="69039"/>
                  </a:lnTo>
                  <a:lnTo>
                    <a:pt x="16441" y="74603"/>
                  </a:lnTo>
                  <a:lnTo>
                    <a:pt x="23839" y="80407"/>
                  </a:lnTo>
                  <a:lnTo>
                    <a:pt x="30927" y="86660"/>
                  </a:lnTo>
                  <a:lnTo>
                    <a:pt x="37457" y="93638"/>
                  </a:lnTo>
                  <a:lnTo>
                    <a:pt x="43334" y="101420"/>
                  </a:lnTo>
                  <a:lnTo>
                    <a:pt x="48772" y="109921"/>
                  </a:lnTo>
                  <a:lnTo>
                    <a:pt x="54191" y="119000"/>
                  </a:lnTo>
                  <a:lnTo>
                    <a:pt x="59838" y="128514"/>
                  </a:lnTo>
                  <a:lnTo>
                    <a:pt x="65786" y="138342"/>
                  </a:lnTo>
                  <a:lnTo>
                    <a:pt x="72012" y="148391"/>
                  </a:lnTo>
                  <a:lnTo>
                    <a:pt x="78392" y="158522"/>
                  </a:lnTo>
                  <a:lnTo>
                    <a:pt x="82426" y="166163"/>
                  </a:lnTo>
                  <a:lnTo>
                    <a:pt x="81741" y="168154"/>
                  </a:lnTo>
                  <a:lnTo>
                    <a:pt x="78285" y="165528"/>
                  </a:lnTo>
                  <a:lnTo>
                    <a:pt x="73405" y="159910"/>
                  </a:lnTo>
                  <a:lnTo>
                    <a:pt x="67733" y="152443"/>
                  </a:lnTo>
                  <a:lnTo>
                    <a:pt x="61914" y="143677"/>
                  </a:lnTo>
                  <a:lnTo>
                    <a:pt x="56744" y="133736"/>
                  </a:lnTo>
                  <a:lnTo>
                    <a:pt x="52606" y="122760"/>
                  </a:lnTo>
                  <a:lnTo>
                    <a:pt x="49993" y="111268"/>
                  </a:lnTo>
                  <a:lnTo>
                    <a:pt x="49668" y="100078"/>
                  </a:lnTo>
                  <a:lnTo>
                    <a:pt x="51828" y="89627"/>
                  </a:lnTo>
                  <a:lnTo>
                    <a:pt x="56364" y="80150"/>
                  </a:lnTo>
                  <a:lnTo>
                    <a:pt x="63137" y="71856"/>
                  </a:lnTo>
                  <a:lnTo>
                    <a:pt x="71828" y="64718"/>
                  </a:lnTo>
                  <a:lnTo>
                    <a:pt x="81711" y="58398"/>
                  </a:lnTo>
                  <a:lnTo>
                    <a:pt x="91786" y="52371"/>
                  </a:lnTo>
                  <a:lnTo>
                    <a:pt x="101483" y="46312"/>
                  </a:lnTo>
                  <a:lnTo>
                    <a:pt x="110786" y="40255"/>
                  </a:lnTo>
                  <a:lnTo>
                    <a:pt x="120026" y="34487"/>
                  </a:lnTo>
                  <a:lnTo>
                    <a:pt x="129420" y="29162"/>
                  </a:lnTo>
                  <a:lnTo>
                    <a:pt x="138777" y="24237"/>
                  </a:lnTo>
                  <a:lnTo>
                    <a:pt x="148592" y="18965"/>
                  </a:lnTo>
                  <a:lnTo>
                    <a:pt x="160850" y="11766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668689" y="3121128"/>
              <a:ext cx="152949" cy="393585"/>
            </a:xfrm>
            <a:custGeom>
              <a:avLst/>
              <a:gdLst/>
              <a:ahLst/>
              <a:cxnLst/>
              <a:rect l="0" t="0" r="0" b="0"/>
              <a:pathLst>
                <a:path w="152949" h="393585">
                  <a:moveTo>
                    <a:pt x="100306" y="290105"/>
                  </a:moveTo>
                  <a:lnTo>
                    <a:pt x="97305" y="278437"/>
                  </a:lnTo>
                  <a:lnTo>
                    <a:pt x="93883" y="267948"/>
                  </a:lnTo>
                  <a:lnTo>
                    <a:pt x="89682" y="257655"/>
                  </a:lnTo>
                  <a:lnTo>
                    <a:pt x="84609" y="247700"/>
                  </a:lnTo>
                  <a:lnTo>
                    <a:pt x="78479" y="238653"/>
                  </a:lnTo>
                  <a:lnTo>
                    <a:pt x="71295" y="230779"/>
                  </a:lnTo>
                  <a:lnTo>
                    <a:pt x="63208" y="224347"/>
                  </a:lnTo>
                  <a:lnTo>
                    <a:pt x="54413" y="219779"/>
                  </a:lnTo>
                  <a:lnTo>
                    <a:pt x="45102" y="217127"/>
                  </a:lnTo>
                  <a:lnTo>
                    <a:pt x="35751" y="216465"/>
                  </a:lnTo>
                  <a:lnTo>
                    <a:pt x="27086" y="218058"/>
                  </a:lnTo>
                  <a:lnTo>
                    <a:pt x="19453" y="221841"/>
                  </a:lnTo>
                  <a:lnTo>
                    <a:pt x="13008" y="227802"/>
                  </a:lnTo>
                  <a:lnTo>
                    <a:pt x="7895" y="236147"/>
                  </a:lnTo>
                  <a:lnTo>
                    <a:pt x="4053" y="246756"/>
                  </a:lnTo>
                  <a:lnTo>
                    <a:pt x="1438" y="259098"/>
                  </a:lnTo>
                  <a:lnTo>
                    <a:pt x="116" y="272436"/>
                  </a:lnTo>
                  <a:lnTo>
                    <a:pt x="0" y="286251"/>
                  </a:lnTo>
                  <a:lnTo>
                    <a:pt x="885" y="300099"/>
                  </a:lnTo>
                  <a:lnTo>
                    <a:pt x="2542" y="313543"/>
                  </a:lnTo>
                  <a:lnTo>
                    <a:pt x="4769" y="326392"/>
                  </a:lnTo>
                  <a:lnTo>
                    <a:pt x="7567" y="338494"/>
                  </a:lnTo>
                  <a:lnTo>
                    <a:pt x="11124" y="349637"/>
                  </a:lnTo>
                  <a:lnTo>
                    <a:pt x="15484" y="359798"/>
                  </a:lnTo>
                  <a:lnTo>
                    <a:pt x="20717" y="368946"/>
                  </a:lnTo>
                  <a:lnTo>
                    <a:pt x="26987" y="376953"/>
                  </a:lnTo>
                  <a:lnTo>
                    <a:pt x="34278" y="383846"/>
                  </a:lnTo>
                  <a:lnTo>
                    <a:pt x="42275" y="389308"/>
                  </a:lnTo>
                  <a:lnTo>
                    <a:pt x="50482" y="392622"/>
                  </a:lnTo>
                  <a:lnTo>
                    <a:pt x="58591" y="393584"/>
                  </a:lnTo>
                  <a:lnTo>
                    <a:pt x="66492" y="392281"/>
                  </a:lnTo>
                  <a:lnTo>
                    <a:pt x="74178" y="388823"/>
                  </a:lnTo>
                  <a:lnTo>
                    <a:pt x="81675" y="383488"/>
                  </a:lnTo>
                  <a:lnTo>
                    <a:pt x="88862" y="376332"/>
                  </a:lnTo>
                  <a:lnTo>
                    <a:pt x="95469" y="367110"/>
                  </a:lnTo>
                  <a:lnTo>
                    <a:pt x="101397" y="355881"/>
                  </a:lnTo>
                  <a:lnTo>
                    <a:pt x="106702" y="343276"/>
                  </a:lnTo>
                  <a:lnTo>
                    <a:pt x="111499" y="330285"/>
                  </a:lnTo>
                  <a:lnTo>
                    <a:pt x="115908" y="317501"/>
                  </a:lnTo>
                  <a:lnTo>
                    <a:pt x="119870" y="304647"/>
                  </a:lnTo>
                  <a:lnTo>
                    <a:pt x="123159" y="290813"/>
                  </a:lnTo>
                  <a:lnTo>
                    <a:pt x="125706" y="275548"/>
                  </a:lnTo>
                  <a:lnTo>
                    <a:pt x="127586" y="259193"/>
                  </a:lnTo>
                  <a:lnTo>
                    <a:pt x="128931" y="242589"/>
                  </a:lnTo>
                  <a:lnTo>
                    <a:pt x="129874" y="226259"/>
                  </a:lnTo>
                  <a:lnTo>
                    <a:pt x="130524" y="210055"/>
                  </a:lnTo>
                  <a:lnTo>
                    <a:pt x="130969" y="193357"/>
                  </a:lnTo>
                  <a:lnTo>
                    <a:pt x="131267" y="175843"/>
                  </a:lnTo>
                  <a:lnTo>
                    <a:pt x="131298" y="157979"/>
                  </a:lnTo>
                  <a:lnTo>
                    <a:pt x="130787" y="140813"/>
                  </a:lnTo>
                  <a:lnTo>
                    <a:pt x="129626" y="124880"/>
                  </a:lnTo>
                  <a:lnTo>
                    <a:pt x="127862" y="109740"/>
                  </a:lnTo>
                  <a:lnTo>
                    <a:pt x="125607" y="94286"/>
                  </a:lnTo>
                  <a:lnTo>
                    <a:pt x="122974" y="77895"/>
                  </a:lnTo>
                  <a:lnTo>
                    <a:pt x="119902" y="60766"/>
                  </a:lnTo>
                  <a:lnTo>
                    <a:pt x="116161" y="43635"/>
                  </a:lnTo>
                  <a:lnTo>
                    <a:pt x="111686" y="26993"/>
                  </a:lnTo>
                  <a:lnTo>
                    <a:pt x="106699" y="12297"/>
                  </a:lnTo>
                  <a:lnTo>
                    <a:pt x="101081" y="2691"/>
                  </a:lnTo>
                  <a:lnTo>
                    <a:pt x="95154" y="0"/>
                  </a:lnTo>
                  <a:lnTo>
                    <a:pt x="90316" y="3586"/>
                  </a:lnTo>
                  <a:lnTo>
                    <a:pt x="86808" y="12156"/>
                  </a:lnTo>
                  <a:lnTo>
                    <a:pt x="84538" y="23967"/>
                  </a:lnTo>
                  <a:lnTo>
                    <a:pt x="83516" y="37056"/>
                  </a:lnTo>
                  <a:lnTo>
                    <a:pt x="83633" y="50251"/>
                  </a:lnTo>
                  <a:lnTo>
                    <a:pt x="84524" y="63557"/>
                  </a:lnTo>
                  <a:lnTo>
                    <a:pt x="85660" y="77782"/>
                  </a:lnTo>
                  <a:lnTo>
                    <a:pt x="86724" y="93347"/>
                  </a:lnTo>
                  <a:lnTo>
                    <a:pt x="87759" y="109755"/>
                  </a:lnTo>
                  <a:lnTo>
                    <a:pt x="89062" y="125872"/>
                  </a:lnTo>
                  <a:lnTo>
                    <a:pt x="90791" y="141066"/>
                  </a:lnTo>
                  <a:lnTo>
                    <a:pt x="92952" y="155695"/>
                  </a:lnTo>
                  <a:lnTo>
                    <a:pt x="95483" y="170798"/>
                  </a:lnTo>
                  <a:lnTo>
                    <a:pt x="98299" y="186946"/>
                  </a:lnTo>
                  <a:lnTo>
                    <a:pt x="101327" y="203740"/>
                  </a:lnTo>
                  <a:lnTo>
                    <a:pt x="104506" y="220114"/>
                  </a:lnTo>
                  <a:lnTo>
                    <a:pt x="107790" y="235467"/>
                  </a:lnTo>
                  <a:lnTo>
                    <a:pt x="111146" y="249691"/>
                  </a:lnTo>
                  <a:lnTo>
                    <a:pt x="114553" y="262925"/>
                  </a:lnTo>
                  <a:lnTo>
                    <a:pt x="117998" y="275373"/>
                  </a:lnTo>
                  <a:lnTo>
                    <a:pt x="121634" y="287070"/>
                  </a:lnTo>
                  <a:lnTo>
                    <a:pt x="125760" y="297875"/>
                  </a:lnTo>
                  <a:lnTo>
                    <a:pt x="130493" y="307771"/>
                  </a:lnTo>
                  <a:lnTo>
                    <a:pt x="135489" y="316585"/>
                  </a:lnTo>
                  <a:lnTo>
                    <a:pt x="140530" y="324768"/>
                  </a:lnTo>
                  <a:lnTo>
                    <a:pt x="146060" y="333041"/>
                  </a:lnTo>
                  <a:lnTo>
                    <a:pt x="152948" y="342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110189" y="3074666"/>
              <a:ext cx="111532" cy="389210"/>
            </a:xfrm>
            <a:custGeom>
              <a:avLst/>
              <a:gdLst/>
              <a:ahLst/>
              <a:cxnLst/>
              <a:rect l="0" t="0" r="0" b="0"/>
              <a:pathLst>
                <a:path w="111532" h="389210">
                  <a:moveTo>
                    <a:pt x="79946" y="389209"/>
                  </a:moveTo>
                  <a:lnTo>
                    <a:pt x="77012" y="377474"/>
                  </a:lnTo>
                  <a:lnTo>
                    <a:pt x="74230" y="366345"/>
                  </a:lnTo>
                  <a:lnTo>
                    <a:pt x="71326" y="354747"/>
                  </a:lnTo>
                  <a:lnTo>
                    <a:pt x="68112" y="342586"/>
                  </a:lnTo>
                  <a:lnTo>
                    <a:pt x="64299" y="329926"/>
                  </a:lnTo>
                  <a:lnTo>
                    <a:pt x="59786" y="316861"/>
                  </a:lnTo>
                  <a:lnTo>
                    <a:pt x="54796" y="303163"/>
                  </a:lnTo>
                  <a:lnTo>
                    <a:pt x="49756" y="288301"/>
                  </a:lnTo>
                  <a:lnTo>
                    <a:pt x="44925" y="272089"/>
                  </a:lnTo>
                  <a:lnTo>
                    <a:pt x="40377" y="254964"/>
                  </a:lnTo>
                  <a:lnTo>
                    <a:pt x="36097" y="237778"/>
                  </a:lnTo>
                  <a:lnTo>
                    <a:pt x="32034" y="221034"/>
                  </a:lnTo>
                  <a:lnTo>
                    <a:pt x="28136" y="204877"/>
                  </a:lnTo>
                  <a:lnTo>
                    <a:pt x="24358" y="189268"/>
                  </a:lnTo>
                  <a:lnTo>
                    <a:pt x="20665" y="174108"/>
                  </a:lnTo>
                  <a:lnTo>
                    <a:pt x="17031" y="159453"/>
                  </a:lnTo>
                  <a:lnTo>
                    <a:pt x="13437" y="145518"/>
                  </a:lnTo>
                  <a:lnTo>
                    <a:pt x="9875" y="132350"/>
                  </a:lnTo>
                  <a:lnTo>
                    <a:pt x="6500" y="119539"/>
                  </a:lnTo>
                  <a:lnTo>
                    <a:pt x="3614" y="106329"/>
                  </a:lnTo>
                  <a:lnTo>
                    <a:pt x="1349" y="92335"/>
                  </a:lnTo>
                  <a:lnTo>
                    <a:pt x="0" y="77832"/>
                  </a:lnTo>
                  <a:lnTo>
                    <a:pt x="75" y="63550"/>
                  </a:lnTo>
                  <a:lnTo>
                    <a:pt x="1728" y="49915"/>
                  </a:lnTo>
                  <a:lnTo>
                    <a:pt x="4957" y="37337"/>
                  </a:lnTo>
                  <a:lnTo>
                    <a:pt x="9791" y="26349"/>
                  </a:lnTo>
                  <a:lnTo>
                    <a:pt x="16080" y="17085"/>
                  </a:lnTo>
                  <a:lnTo>
                    <a:pt x="23555" y="9680"/>
                  </a:lnTo>
                  <a:lnTo>
                    <a:pt x="31934" y="4440"/>
                  </a:lnTo>
                  <a:lnTo>
                    <a:pt x="40974" y="1319"/>
                  </a:lnTo>
                  <a:lnTo>
                    <a:pt x="50482" y="0"/>
                  </a:lnTo>
                  <a:lnTo>
                    <a:pt x="60316" y="85"/>
                  </a:lnTo>
                  <a:lnTo>
                    <a:pt x="70362" y="1206"/>
                  </a:lnTo>
                  <a:lnTo>
                    <a:pt x="80092" y="2912"/>
                  </a:lnTo>
                  <a:lnTo>
                    <a:pt x="89519" y="4839"/>
                  </a:lnTo>
                  <a:lnTo>
                    <a:pt x="99470" y="7148"/>
                  </a:lnTo>
                  <a:lnTo>
                    <a:pt x="111531" y="10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095378" y="3327005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28002" y="2933"/>
                  </a:lnTo>
                  <a:lnTo>
                    <a:pt x="119015" y="5716"/>
                  </a:lnTo>
                  <a:lnTo>
                    <a:pt x="109020" y="8615"/>
                  </a:lnTo>
                  <a:lnTo>
                    <a:pt x="98039" y="11656"/>
                  </a:lnTo>
                  <a:lnTo>
                    <a:pt x="86228" y="14820"/>
                  </a:lnTo>
                  <a:lnTo>
                    <a:pt x="73778" y="18080"/>
                  </a:lnTo>
                  <a:lnTo>
                    <a:pt x="61082" y="21257"/>
                  </a:lnTo>
                  <a:lnTo>
                    <a:pt x="47257" y="24345"/>
                  </a:lnTo>
                  <a:lnTo>
                    <a:pt x="28858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279265" y="3316476"/>
              <a:ext cx="86522" cy="154471"/>
            </a:xfrm>
            <a:custGeom>
              <a:avLst/>
              <a:gdLst/>
              <a:ahLst/>
              <a:cxnLst/>
              <a:rect l="0" t="0" r="0" b="0"/>
              <a:pathLst>
                <a:path w="86522" h="154471">
                  <a:moveTo>
                    <a:pt x="68797" y="0"/>
                  </a:moveTo>
                  <a:lnTo>
                    <a:pt x="59995" y="3001"/>
                  </a:lnTo>
                  <a:lnTo>
                    <a:pt x="51649" y="6423"/>
                  </a:lnTo>
                  <a:lnTo>
                    <a:pt x="42959" y="10624"/>
                  </a:lnTo>
                  <a:lnTo>
                    <a:pt x="34184" y="15697"/>
                  </a:lnTo>
                  <a:lnTo>
                    <a:pt x="25986" y="21826"/>
                  </a:lnTo>
                  <a:lnTo>
                    <a:pt x="18705" y="29015"/>
                  </a:lnTo>
                  <a:lnTo>
                    <a:pt x="12515" y="37275"/>
                  </a:lnTo>
                  <a:lnTo>
                    <a:pt x="7582" y="46719"/>
                  </a:lnTo>
                  <a:lnTo>
                    <a:pt x="3865" y="57292"/>
                  </a:lnTo>
                  <a:lnTo>
                    <a:pt x="1336" y="68814"/>
                  </a:lnTo>
                  <a:lnTo>
                    <a:pt x="72" y="81072"/>
                  </a:lnTo>
                  <a:lnTo>
                    <a:pt x="0" y="93863"/>
                  </a:lnTo>
                  <a:lnTo>
                    <a:pt x="1085" y="106705"/>
                  </a:lnTo>
                  <a:lnTo>
                    <a:pt x="3408" y="118867"/>
                  </a:lnTo>
                  <a:lnTo>
                    <a:pt x="6905" y="129992"/>
                  </a:lnTo>
                  <a:lnTo>
                    <a:pt x="11710" y="139596"/>
                  </a:lnTo>
                  <a:lnTo>
                    <a:pt x="18216" y="146918"/>
                  </a:lnTo>
                  <a:lnTo>
                    <a:pt x="26475" y="151760"/>
                  </a:lnTo>
                  <a:lnTo>
                    <a:pt x="35937" y="154232"/>
                  </a:lnTo>
                  <a:lnTo>
                    <a:pt x="45664" y="154470"/>
                  </a:lnTo>
                  <a:lnTo>
                    <a:pt x="55081" y="152774"/>
                  </a:lnTo>
                  <a:lnTo>
                    <a:pt x="63672" y="149215"/>
                  </a:lnTo>
                  <a:lnTo>
                    <a:pt x="70830" y="143562"/>
                  </a:lnTo>
                  <a:lnTo>
                    <a:pt x="76377" y="135870"/>
                  </a:lnTo>
                  <a:lnTo>
                    <a:pt x="80474" y="126283"/>
                  </a:lnTo>
                  <a:lnTo>
                    <a:pt x="83406" y="114875"/>
                  </a:lnTo>
                  <a:lnTo>
                    <a:pt x="85449" y="101876"/>
                  </a:lnTo>
                  <a:lnTo>
                    <a:pt x="86521" y="87928"/>
                  </a:lnTo>
                  <a:lnTo>
                    <a:pt x="86193" y="73960"/>
                  </a:lnTo>
                  <a:lnTo>
                    <a:pt x="84354" y="60511"/>
                  </a:lnTo>
                  <a:lnTo>
                    <a:pt x="81477" y="48172"/>
                  </a:lnTo>
                  <a:lnTo>
                    <a:pt x="78172" y="36554"/>
                  </a:lnTo>
                  <a:lnTo>
                    <a:pt x="74148" y="24645"/>
                  </a:lnTo>
                  <a:lnTo>
                    <a:pt x="6879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400704" y="3274362"/>
              <a:ext cx="105286" cy="151646"/>
            </a:xfrm>
            <a:custGeom>
              <a:avLst/>
              <a:gdLst/>
              <a:ahLst/>
              <a:cxnLst/>
              <a:rect l="0" t="0" r="0" b="0"/>
              <a:pathLst>
                <a:path w="105286" h="151646">
                  <a:moveTo>
                    <a:pt x="0" y="73700"/>
                  </a:moveTo>
                  <a:lnTo>
                    <a:pt x="8667" y="79635"/>
                  </a:lnTo>
                  <a:lnTo>
                    <a:pt x="15734" y="85839"/>
                  </a:lnTo>
                  <a:lnTo>
                    <a:pt x="21839" y="92935"/>
                  </a:lnTo>
                  <a:lnTo>
                    <a:pt x="27241" y="100875"/>
                  </a:lnTo>
                  <a:lnTo>
                    <a:pt x="32103" y="109522"/>
                  </a:lnTo>
                  <a:lnTo>
                    <a:pt x="36567" y="118711"/>
                  </a:lnTo>
                  <a:lnTo>
                    <a:pt x="40906" y="128138"/>
                  </a:lnTo>
                  <a:lnTo>
                    <a:pt x="45514" y="137380"/>
                  </a:lnTo>
                  <a:lnTo>
                    <a:pt x="50535" y="146141"/>
                  </a:lnTo>
                  <a:lnTo>
                    <a:pt x="54304" y="151645"/>
                  </a:lnTo>
                  <a:lnTo>
                    <a:pt x="54993" y="151171"/>
                  </a:lnTo>
                  <a:lnTo>
                    <a:pt x="53670" y="146784"/>
                  </a:lnTo>
                  <a:lnTo>
                    <a:pt x="51299" y="140131"/>
                  </a:lnTo>
                  <a:lnTo>
                    <a:pt x="48390" y="132098"/>
                  </a:lnTo>
                  <a:lnTo>
                    <a:pt x="45208" y="123190"/>
                  </a:lnTo>
                  <a:lnTo>
                    <a:pt x="42049" y="113555"/>
                  </a:lnTo>
                  <a:lnTo>
                    <a:pt x="39287" y="103080"/>
                  </a:lnTo>
                  <a:lnTo>
                    <a:pt x="37097" y="91767"/>
                  </a:lnTo>
                  <a:lnTo>
                    <a:pt x="35791" y="79892"/>
                  </a:lnTo>
                  <a:lnTo>
                    <a:pt x="35895" y="67920"/>
                  </a:lnTo>
                  <a:lnTo>
                    <a:pt x="37564" y="56133"/>
                  </a:lnTo>
                  <a:lnTo>
                    <a:pt x="40805" y="44947"/>
                  </a:lnTo>
                  <a:lnTo>
                    <a:pt x="45646" y="34967"/>
                  </a:lnTo>
                  <a:lnTo>
                    <a:pt x="51934" y="26412"/>
                  </a:lnTo>
                  <a:lnTo>
                    <a:pt x="59328" y="19309"/>
                  </a:lnTo>
                  <a:lnTo>
                    <a:pt x="68323" y="12984"/>
                  </a:lnTo>
                  <a:lnTo>
                    <a:pt x="81941" y="688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596137" y="3327005"/>
              <a:ext cx="57252" cy="104310"/>
            </a:xfrm>
            <a:custGeom>
              <a:avLst/>
              <a:gdLst/>
              <a:ahLst/>
              <a:cxnLst/>
              <a:rect l="0" t="0" r="0" b="0"/>
              <a:pathLst>
                <a:path w="57252" h="104310">
                  <a:moveTo>
                    <a:pt x="4609" y="42114"/>
                  </a:moveTo>
                  <a:lnTo>
                    <a:pt x="1809" y="50915"/>
                  </a:lnTo>
                  <a:lnTo>
                    <a:pt x="307" y="59262"/>
                  </a:lnTo>
                  <a:lnTo>
                    <a:pt x="0" y="67960"/>
                  </a:lnTo>
                  <a:lnTo>
                    <a:pt x="680" y="77081"/>
                  </a:lnTo>
                  <a:lnTo>
                    <a:pt x="2148" y="86576"/>
                  </a:lnTo>
                  <a:lnTo>
                    <a:pt x="4195" y="96289"/>
                  </a:lnTo>
                  <a:lnTo>
                    <a:pt x="5897" y="103362"/>
                  </a:lnTo>
                  <a:lnTo>
                    <a:pt x="6402" y="104309"/>
                  </a:lnTo>
                  <a:lnTo>
                    <a:pt x="6273" y="100206"/>
                  </a:lnTo>
                  <a:lnTo>
                    <a:pt x="5950" y="92684"/>
                  </a:lnTo>
                  <a:lnTo>
                    <a:pt x="5617" y="82922"/>
                  </a:lnTo>
                  <a:lnTo>
                    <a:pt x="5346" y="71702"/>
                  </a:lnTo>
                  <a:lnTo>
                    <a:pt x="5476" y="59692"/>
                  </a:lnTo>
                  <a:lnTo>
                    <a:pt x="6615" y="47531"/>
                  </a:lnTo>
                  <a:lnTo>
                    <a:pt x="9015" y="35578"/>
                  </a:lnTo>
                  <a:lnTo>
                    <a:pt x="12761" y="24597"/>
                  </a:lnTo>
                  <a:lnTo>
                    <a:pt x="17949" y="15808"/>
                  </a:lnTo>
                  <a:lnTo>
                    <a:pt x="24510" y="9668"/>
                  </a:lnTo>
                  <a:lnTo>
                    <a:pt x="32324" y="5157"/>
                  </a:lnTo>
                  <a:lnTo>
                    <a:pt x="42583" y="2074"/>
                  </a:lnTo>
                  <a:lnTo>
                    <a:pt x="572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695502" y="3277746"/>
              <a:ext cx="168457" cy="196659"/>
            </a:xfrm>
            <a:custGeom>
              <a:avLst/>
              <a:gdLst/>
              <a:ahLst/>
              <a:cxnLst/>
              <a:rect l="0" t="0" r="0" b="0"/>
              <a:pathLst>
                <a:path w="168457" h="196659">
                  <a:moveTo>
                    <a:pt x="0" y="122958"/>
                  </a:moveTo>
                  <a:lnTo>
                    <a:pt x="67" y="108356"/>
                  </a:lnTo>
                  <a:lnTo>
                    <a:pt x="707" y="95086"/>
                  </a:lnTo>
                  <a:lnTo>
                    <a:pt x="2004" y="81888"/>
                  </a:lnTo>
                  <a:lnTo>
                    <a:pt x="3864" y="68720"/>
                  </a:lnTo>
                  <a:lnTo>
                    <a:pt x="6180" y="55859"/>
                  </a:lnTo>
                  <a:lnTo>
                    <a:pt x="8855" y="43468"/>
                  </a:lnTo>
                  <a:lnTo>
                    <a:pt x="12125" y="31873"/>
                  </a:lnTo>
                  <a:lnTo>
                    <a:pt x="16529" y="21617"/>
                  </a:lnTo>
                  <a:lnTo>
                    <a:pt x="22271" y="12885"/>
                  </a:lnTo>
                  <a:lnTo>
                    <a:pt x="29246" y="6023"/>
                  </a:lnTo>
                  <a:lnTo>
                    <a:pt x="37223" y="1687"/>
                  </a:lnTo>
                  <a:lnTo>
                    <a:pt x="45961" y="0"/>
                  </a:lnTo>
                  <a:lnTo>
                    <a:pt x="55250" y="798"/>
                  </a:lnTo>
                  <a:lnTo>
                    <a:pt x="64931" y="3909"/>
                  </a:lnTo>
                  <a:lnTo>
                    <a:pt x="74879" y="8997"/>
                  </a:lnTo>
                  <a:lnTo>
                    <a:pt x="84845" y="15647"/>
                  </a:lnTo>
                  <a:lnTo>
                    <a:pt x="94463" y="23465"/>
                  </a:lnTo>
                  <a:lnTo>
                    <a:pt x="103557" y="32128"/>
                  </a:lnTo>
                  <a:lnTo>
                    <a:pt x="111969" y="41552"/>
                  </a:lnTo>
                  <a:lnTo>
                    <a:pt x="119474" y="51862"/>
                  </a:lnTo>
                  <a:lnTo>
                    <a:pt x="126041" y="63058"/>
                  </a:lnTo>
                  <a:lnTo>
                    <a:pt x="131790" y="75019"/>
                  </a:lnTo>
                  <a:lnTo>
                    <a:pt x="136894" y="87579"/>
                  </a:lnTo>
                  <a:lnTo>
                    <a:pt x="141517" y="100583"/>
                  </a:lnTo>
                  <a:lnTo>
                    <a:pt x="145793" y="113738"/>
                  </a:lnTo>
                  <a:lnTo>
                    <a:pt x="149826" y="126643"/>
                  </a:lnTo>
                  <a:lnTo>
                    <a:pt x="153687" y="139090"/>
                  </a:lnTo>
                  <a:lnTo>
                    <a:pt x="157276" y="150804"/>
                  </a:lnTo>
                  <a:lnTo>
                    <a:pt x="160688" y="162605"/>
                  </a:lnTo>
                  <a:lnTo>
                    <a:pt x="164225" y="176645"/>
                  </a:lnTo>
                  <a:lnTo>
                    <a:pt x="168456" y="196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948186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969243" y="3337533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3120" y="9359"/>
                  </a:lnTo>
                  <a:lnTo>
                    <a:pt x="5589" y="16768"/>
                  </a:ln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558424" y="2913500"/>
            <a:ext cx="4096002" cy="939931"/>
            <a:chOff x="4558424" y="2913500"/>
            <a:chExt cx="4096002" cy="939931"/>
          </a:xfrm>
        </p:grpSpPr>
        <p:sp>
          <p:nvSpPr>
            <p:cNvPr id="143" name="Freeform 142"/>
            <p:cNvSpPr/>
            <p:nvPr/>
          </p:nvSpPr>
          <p:spPr>
            <a:xfrm>
              <a:off x="4558424" y="2913500"/>
              <a:ext cx="307824" cy="581962"/>
            </a:xfrm>
            <a:custGeom>
              <a:avLst/>
              <a:gdLst/>
              <a:ahLst/>
              <a:cxnLst/>
              <a:rect l="0" t="0" r="0" b="0"/>
              <a:pathLst>
                <a:path w="307824" h="581962">
                  <a:moveTo>
                    <a:pt x="10943" y="560904"/>
                  </a:moveTo>
                  <a:lnTo>
                    <a:pt x="5319" y="565929"/>
                  </a:lnTo>
                  <a:lnTo>
                    <a:pt x="2034" y="564656"/>
                  </a:lnTo>
                  <a:lnTo>
                    <a:pt x="539" y="559053"/>
                  </a:lnTo>
                  <a:lnTo>
                    <a:pt x="0" y="550935"/>
                  </a:lnTo>
                  <a:lnTo>
                    <a:pt x="58" y="540918"/>
                  </a:lnTo>
                  <a:lnTo>
                    <a:pt x="758" y="529172"/>
                  </a:lnTo>
                  <a:lnTo>
                    <a:pt x="2110" y="515926"/>
                  </a:lnTo>
                  <a:lnTo>
                    <a:pt x="4032" y="501805"/>
                  </a:lnTo>
                  <a:lnTo>
                    <a:pt x="6410" y="487717"/>
                  </a:lnTo>
                  <a:lnTo>
                    <a:pt x="9122" y="474163"/>
                  </a:lnTo>
                  <a:lnTo>
                    <a:pt x="11912" y="460945"/>
                  </a:lnTo>
                  <a:lnTo>
                    <a:pt x="14400" y="447391"/>
                  </a:lnTo>
                  <a:lnTo>
                    <a:pt x="16408" y="433129"/>
                  </a:lnTo>
                  <a:lnTo>
                    <a:pt x="18093" y="418429"/>
                  </a:lnTo>
                  <a:lnTo>
                    <a:pt x="19839" y="404007"/>
                  </a:lnTo>
                  <a:lnTo>
                    <a:pt x="21869" y="390256"/>
                  </a:lnTo>
                  <a:lnTo>
                    <a:pt x="24234" y="376920"/>
                  </a:lnTo>
                  <a:lnTo>
                    <a:pt x="26901" y="363291"/>
                  </a:lnTo>
                  <a:lnTo>
                    <a:pt x="29805" y="348974"/>
                  </a:lnTo>
                  <a:lnTo>
                    <a:pt x="32721" y="333900"/>
                  </a:lnTo>
                  <a:lnTo>
                    <a:pt x="35292" y="318163"/>
                  </a:lnTo>
                  <a:lnTo>
                    <a:pt x="37355" y="301907"/>
                  </a:lnTo>
                  <a:lnTo>
                    <a:pt x="39077" y="285430"/>
                  </a:lnTo>
                  <a:lnTo>
                    <a:pt x="40848" y="269148"/>
                  </a:lnTo>
                  <a:lnTo>
                    <a:pt x="42898" y="253303"/>
                  </a:lnTo>
                  <a:lnTo>
                    <a:pt x="45469" y="238906"/>
                  </a:lnTo>
                  <a:lnTo>
                    <a:pt x="49602" y="227828"/>
                  </a:lnTo>
                  <a:lnTo>
                    <a:pt x="55443" y="221402"/>
                  </a:lnTo>
                  <a:lnTo>
                    <a:pt x="61300" y="220118"/>
                  </a:lnTo>
                  <a:lnTo>
                    <a:pt x="66615" y="223210"/>
                  </a:lnTo>
                  <a:lnTo>
                    <a:pt x="71404" y="229450"/>
                  </a:lnTo>
                  <a:lnTo>
                    <a:pt x="75796" y="237599"/>
                  </a:lnTo>
                  <a:lnTo>
                    <a:pt x="79909" y="246811"/>
                  </a:lnTo>
                  <a:lnTo>
                    <a:pt x="83996" y="256434"/>
                  </a:lnTo>
                  <a:lnTo>
                    <a:pt x="88427" y="265898"/>
                  </a:lnTo>
                  <a:lnTo>
                    <a:pt x="93381" y="274923"/>
                  </a:lnTo>
                  <a:lnTo>
                    <a:pt x="99184" y="283138"/>
                  </a:lnTo>
                  <a:lnTo>
                    <a:pt x="106369" y="289987"/>
                  </a:lnTo>
                  <a:lnTo>
                    <a:pt x="115087" y="295290"/>
                  </a:lnTo>
                  <a:lnTo>
                    <a:pt x="124856" y="298870"/>
                  </a:lnTo>
                  <a:lnTo>
                    <a:pt x="134791" y="300383"/>
                  </a:lnTo>
                  <a:lnTo>
                    <a:pt x="144362" y="299836"/>
                  </a:lnTo>
                  <a:lnTo>
                    <a:pt x="153563" y="297199"/>
                  </a:lnTo>
                  <a:lnTo>
                    <a:pt x="162728" y="292239"/>
                  </a:lnTo>
                  <a:lnTo>
                    <a:pt x="172072" y="285047"/>
                  </a:lnTo>
                  <a:lnTo>
                    <a:pt x="181501" y="275813"/>
                  </a:lnTo>
                  <a:lnTo>
                    <a:pt x="190691" y="264650"/>
                  </a:lnTo>
                  <a:lnTo>
                    <a:pt x="199472" y="251809"/>
                  </a:lnTo>
                  <a:lnTo>
                    <a:pt x="207827" y="237630"/>
                  </a:lnTo>
                  <a:lnTo>
                    <a:pt x="215819" y="222443"/>
                  </a:lnTo>
                  <a:lnTo>
                    <a:pt x="223522" y="206535"/>
                  </a:lnTo>
                  <a:lnTo>
                    <a:pt x="230848" y="190449"/>
                  </a:lnTo>
                  <a:lnTo>
                    <a:pt x="237548" y="174955"/>
                  </a:lnTo>
                  <a:lnTo>
                    <a:pt x="243538" y="160426"/>
                  </a:lnTo>
                  <a:lnTo>
                    <a:pt x="248883" y="146874"/>
                  </a:lnTo>
                  <a:lnTo>
                    <a:pt x="253709" y="134151"/>
                  </a:lnTo>
                  <a:lnTo>
                    <a:pt x="258141" y="122066"/>
                  </a:lnTo>
                  <a:lnTo>
                    <a:pt x="262287" y="110286"/>
                  </a:lnTo>
                  <a:lnTo>
                    <a:pt x="266233" y="98369"/>
                  </a:lnTo>
                  <a:lnTo>
                    <a:pt x="270039" y="86087"/>
                  </a:lnTo>
                  <a:lnTo>
                    <a:pt x="273748" y="73564"/>
                  </a:lnTo>
                  <a:lnTo>
                    <a:pt x="277393" y="61157"/>
                  </a:lnTo>
                  <a:lnTo>
                    <a:pt x="280993" y="49071"/>
                  </a:lnTo>
                  <a:lnTo>
                    <a:pt x="284563" y="37346"/>
                  </a:lnTo>
                  <a:lnTo>
                    <a:pt x="288113" y="25940"/>
                  </a:lnTo>
                  <a:lnTo>
                    <a:pt x="291663" y="14818"/>
                  </a:lnTo>
                  <a:lnTo>
                    <a:pt x="295691" y="5083"/>
                  </a:lnTo>
                  <a:lnTo>
                    <a:pt x="300454" y="0"/>
                  </a:lnTo>
                  <a:lnTo>
                    <a:pt x="304629" y="1145"/>
                  </a:lnTo>
                  <a:lnTo>
                    <a:pt x="307013" y="6608"/>
                  </a:lnTo>
                  <a:lnTo>
                    <a:pt x="307823" y="15372"/>
                  </a:lnTo>
                  <a:lnTo>
                    <a:pt x="307794" y="27439"/>
                  </a:lnTo>
                  <a:lnTo>
                    <a:pt x="307446" y="42594"/>
                  </a:lnTo>
                  <a:lnTo>
                    <a:pt x="306875" y="60330"/>
                  </a:lnTo>
                  <a:lnTo>
                    <a:pt x="305874" y="80063"/>
                  </a:lnTo>
                  <a:lnTo>
                    <a:pt x="304347" y="101254"/>
                  </a:lnTo>
                  <a:lnTo>
                    <a:pt x="302488" y="122993"/>
                  </a:lnTo>
                  <a:lnTo>
                    <a:pt x="300692" y="144042"/>
                  </a:lnTo>
                  <a:lnTo>
                    <a:pt x="299186" y="163783"/>
                  </a:lnTo>
                  <a:lnTo>
                    <a:pt x="298022" y="182154"/>
                  </a:lnTo>
                  <a:lnTo>
                    <a:pt x="297164" y="199348"/>
                  </a:lnTo>
                  <a:lnTo>
                    <a:pt x="296553" y="215622"/>
                  </a:lnTo>
                  <a:lnTo>
                    <a:pt x="296126" y="231217"/>
                  </a:lnTo>
                  <a:lnTo>
                    <a:pt x="295831" y="246324"/>
                  </a:lnTo>
                  <a:lnTo>
                    <a:pt x="295629" y="261092"/>
                  </a:lnTo>
                  <a:lnTo>
                    <a:pt x="295493" y="275624"/>
                  </a:lnTo>
                  <a:lnTo>
                    <a:pt x="295401" y="289995"/>
                  </a:lnTo>
                  <a:lnTo>
                    <a:pt x="295339" y="304257"/>
                  </a:lnTo>
                  <a:lnTo>
                    <a:pt x="295297" y="318445"/>
                  </a:lnTo>
                  <a:lnTo>
                    <a:pt x="295269" y="332584"/>
                  </a:lnTo>
                  <a:lnTo>
                    <a:pt x="295251" y="346698"/>
                  </a:lnTo>
                  <a:lnTo>
                    <a:pt x="295238" y="361127"/>
                  </a:lnTo>
                  <a:lnTo>
                    <a:pt x="295230" y="376491"/>
                  </a:lnTo>
                  <a:lnTo>
                    <a:pt x="295224" y="393051"/>
                  </a:lnTo>
                  <a:lnTo>
                    <a:pt x="295221" y="410581"/>
                  </a:lnTo>
                  <a:lnTo>
                    <a:pt x="295218" y="428573"/>
                  </a:lnTo>
                  <a:lnTo>
                    <a:pt x="295217" y="446671"/>
                  </a:lnTo>
                  <a:lnTo>
                    <a:pt x="295216" y="464551"/>
                  </a:lnTo>
                  <a:lnTo>
                    <a:pt x="295215" y="481856"/>
                  </a:lnTo>
                  <a:lnTo>
                    <a:pt x="295219" y="498446"/>
                  </a:lnTo>
                  <a:lnTo>
                    <a:pt x="295420" y="514153"/>
                  </a:lnTo>
                  <a:lnTo>
                    <a:pt x="296321" y="530432"/>
                  </a:lnTo>
                  <a:lnTo>
                    <a:pt x="299120" y="550950"/>
                  </a:lnTo>
                  <a:lnTo>
                    <a:pt x="305741" y="581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928648" y="3221720"/>
              <a:ext cx="125032" cy="261824"/>
            </a:xfrm>
            <a:custGeom>
              <a:avLst/>
              <a:gdLst/>
              <a:ahLst/>
              <a:cxnLst/>
              <a:rect l="0" t="0" r="0" b="0"/>
              <a:pathLst>
                <a:path w="125032" h="261824">
                  <a:moveTo>
                    <a:pt x="19746" y="52642"/>
                  </a:moveTo>
                  <a:lnTo>
                    <a:pt x="16812" y="61578"/>
                  </a:lnTo>
                  <a:lnTo>
                    <a:pt x="14030" y="71204"/>
                  </a:lnTo>
                  <a:lnTo>
                    <a:pt x="11134" y="82492"/>
                  </a:lnTo>
                  <a:lnTo>
                    <a:pt x="8267" y="95160"/>
                  </a:lnTo>
                  <a:lnTo>
                    <a:pt x="5750" y="108639"/>
                  </a:lnTo>
                  <a:lnTo>
                    <a:pt x="3739" y="122515"/>
                  </a:lnTo>
                  <a:lnTo>
                    <a:pt x="2227" y="136724"/>
                  </a:lnTo>
                  <a:lnTo>
                    <a:pt x="1132" y="151464"/>
                  </a:lnTo>
                  <a:lnTo>
                    <a:pt x="364" y="166814"/>
                  </a:lnTo>
                  <a:lnTo>
                    <a:pt x="0" y="182560"/>
                  </a:lnTo>
                  <a:lnTo>
                    <a:pt x="281" y="198290"/>
                  </a:lnTo>
                  <a:lnTo>
                    <a:pt x="1297" y="213745"/>
                  </a:lnTo>
                  <a:lnTo>
                    <a:pt x="3472" y="228208"/>
                  </a:lnTo>
                  <a:lnTo>
                    <a:pt x="7599" y="240477"/>
                  </a:lnTo>
                  <a:lnTo>
                    <a:pt x="13928" y="250082"/>
                  </a:lnTo>
                  <a:lnTo>
                    <a:pt x="21926" y="256885"/>
                  </a:lnTo>
                  <a:lnTo>
                    <a:pt x="30589" y="260726"/>
                  </a:lnTo>
                  <a:lnTo>
                    <a:pt x="39262" y="261823"/>
                  </a:lnTo>
                  <a:lnTo>
                    <a:pt x="47674" y="260496"/>
                  </a:lnTo>
                  <a:lnTo>
                    <a:pt x="55768" y="256964"/>
                  </a:lnTo>
                  <a:lnTo>
                    <a:pt x="63572" y="251555"/>
                  </a:lnTo>
                  <a:lnTo>
                    <a:pt x="70980" y="244506"/>
                  </a:lnTo>
                  <a:lnTo>
                    <a:pt x="77744" y="235882"/>
                  </a:lnTo>
                  <a:lnTo>
                    <a:pt x="83785" y="225859"/>
                  </a:lnTo>
                  <a:lnTo>
                    <a:pt x="89336" y="214707"/>
                  </a:lnTo>
                  <a:lnTo>
                    <a:pt x="94832" y="202697"/>
                  </a:lnTo>
                  <a:lnTo>
                    <a:pt x="100524" y="190063"/>
                  </a:lnTo>
                  <a:lnTo>
                    <a:pt x="106161" y="176986"/>
                  </a:lnTo>
                  <a:lnTo>
                    <a:pt x="111114" y="163602"/>
                  </a:lnTo>
                  <a:lnTo>
                    <a:pt x="115074" y="150006"/>
                  </a:lnTo>
                  <a:lnTo>
                    <a:pt x="118054" y="136266"/>
                  </a:lnTo>
                  <a:lnTo>
                    <a:pt x="120212" y="122428"/>
                  </a:lnTo>
                  <a:lnTo>
                    <a:pt x="121735" y="108524"/>
                  </a:lnTo>
                  <a:lnTo>
                    <a:pt x="122793" y="94576"/>
                  </a:lnTo>
                  <a:lnTo>
                    <a:pt x="123518" y="80598"/>
                  </a:lnTo>
                  <a:lnTo>
                    <a:pt x="124013" y="66614"/>
                  </a:lnTo>
                  <a:lnTo>
                    <a:pt x="124348" y="53043"/>
                  </a:lnTo>
                  <a:lnTo>
                    <a:pt x="124610" y="39263"/>
                  </a:lnTo>
                  <a:lnTo>
                    <a:pt x="124824" y="22944"/>
                  </a:lnTo>
                  <a:lnTo>
                    <a:pt x="1250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127378" y="3000621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8190" y="11802"/>
                  </a:lnTo>
                  <a:lnTo>
                    <a:pt x="16048" y="23572"/>
                  </a:lnTo>
                  <a:lnTo>
                    <a:pt x="14445" y="36476"/>
                  </a:lnTo>
                  <a:lnTo>
                    <a:pt x="13264" y="50842"/>
                  </a:lnTo>
                  <a:lnTo>
                    <a:pt x="12416" y="67115"/>
                  </a:lnTo>
                  <a:lnTo>
                    <a:pt x="11819" y="85344"/>
                  </a:lnTo>
                  <a:lnTo>
                    <a:pt x="11405" y="105271"/>
                  </a:lnTo>
                  <a:lnTo>
                    <a:pt x="11120" y="126536"/>
                  </a:lnTo>
                  <a:lnTo>
                    <a:pt x="10926" y="148785"/>
                  </a:lnTo>
                  <a:lnTo>
                    <a:pt x="10795" y="171246"/>
                  </a:lnTo>
                  <a:lnTo>
                    <a:pt x="10707" y="192785"/>
                  </a:lnTo>
                  <a:lnTo>
                    <a:pt x="10648" y="212871"/>
                  </a:lnTo>
                  <a:lnTo>
                    <a:pt x="10609" y="231984"/>
                  </a:lnTo>
                  <a:lnTo>
                    <a:pt x="10582" y="251272"/>
                  </a:lnTo>
                  <a:lnTo>
                    <a:pt x="10565" y="271402"/>
                  </a:lnTo>
                  <a:lnTo>
                    <a:pt x="10552" y="292367"/>
                  </a:lnTo>
                  <a:lnTo>
                    <a:pt x="10545" y="313761"/>
                  </a:lnTo>
                  <a:lnTo>
                    <a:pt x="10535" y="335264"/>
                  </a:lnTo>
                  <a:lnTo>
                    <a:pt x="10358" y="356400"/>
                  </a:lnTo>
                  <a:lnTo>
                    <a:pt x="9707" y="376505"/>
                  </a:lnTo>
                  <a:lnTo>
                    <a:pt x="8457" y="395306"/>
                  </a:lnTo>
                  <a:lnTo>
                    <a:pt x="6795" y="412670"/>
                  </a:lnTo>
                  <a:lnTo>
                    <a:pt x="4967" y="430322"/>
                  </a:lnTo>
                  <a:lnTo>
                    <a:pt x="2812" y="45204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337948" y="3011150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61"/>
                  </a:lnTo>
                  <a:lnTo>
                    <a:pt x="2736" y="50310"/>
                  </a:lnTo>
                  <a:lnTo>
                    <a:pt x="1888" y="64638"/>
                  </a:lnTo>
                  <a:lnTo>
                    <a:pt x="1290" y="79120"/>
                  </a:lnTo>
                  <a:lnTo>
                    <a:pt x="875" y="94089"/>
                  </a:lnTo>
                  <a:lnTo>
                    <a:pt x="591" y="110410"/>
                  </a:lnTo>
                  <a:lnTo>
                    <a:pt x="398" y="128450"/>
                  </a:lnTo>
                  <a:lnTo>
                    <a:pt x="267" y="147633"/>
                  </a:lnTo>
                  <a:lnTo>
                    <a:pt x="178" y="166748"/>
                  </a:lnTo>
                  <a:lnTo>
                    <a:pt x="119" y="185086"/>
                  </a:lnTo>
                  <a:lnTo>
                    <a:pt x="80" y="202466"/>
                  </a:lnTo>
                  <a:lnTo>
                    <a:pt x="54" y="218970"/>
                  </a:lnTo>
                  <a:lnTo>
                    <a:pt x="35" y="234772"/>
                  </a:lnTo>
                  <a:lnTo>
                    <a:pt x="23" y="250044"/>
                  </a:lnTo>
                  <a:lnTo>
                    <a:pt x="16" y="264934"/>
                  </a:lnTo>
                  <a:lnTo>
                    <a:pt x="10" y="279554"/>
                  </a:lnTo>
                  <a:lnTo>
                    <a:pt x="7" y="293987"/>
                  </a:lnTo>
                  <a:lnTo>
                    <a:pt x="4" y="308292"/>
                  </a:lnTo>
                  <a:lnTo>
                    <a:pt x="3" y="322509"/>
                  </a:lnTo>
                  <a:lnTo>
                    <a:pt x="2" y="336668"/>
                  </a:lnTo>
                  <a:lnTo>
                    <a:pt x="1" y="350787"/>
                  </a:lnTo>
                  <a:lnTo>
                    <a:pt x="1" y="364879"/>
                  </a:lnTo>
                  <a:lnTo>
                    <a:pt x="0" y="378953"/>
                  </a:lnTo>
                  <a:lnTo>
                    <a:pt x="0" y="393015"/>
                  </a:lnTo>
                  <a:lnTo>
                    <a:pt x="0" y="407060"/>
                  </a:lnTo>
                  <a:lnTo>
                    <a:pt x="0" y="420870"/>
                  </a:lnTo>
                  <a:lnTo>
                    <a:pt x="0" y="435581"/>
                  </a:lnTo>
                  <a:lnTo>
                    <a:pt x="0" y="45472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201077" y="3232248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6497" y="68"/>
                  </a:lnTo>
                  <a:lnTo>
                    <a:pt x="193226" y="708"/>
                  </a:lnTo>
                  <a:lnTo>
                    <a:pt x="180025" y="2004"/>
                  </a:lnTo>
                  <a:lnTo>
                    <a:pt x="166683" y="3864"/>
                  </a:lnTo>
                  <a:lnTo>
                    <a:pt x="153174" y="6180"/>
                  </a:lnTo>
                  <a:lnTo>
                    <a:pt x="139521" y="8847"/>
                  </a:lnTo>
                  <a:lnTo>
                    <a:pt x="125754" y="11771"/>
                  </a:lnTo>
                  <a:lnTo>
                    <a:pt x="111905" y="14878"/>
                  </a:lnTo>
                  <a:lnTo>
                    <a:pt x="98001" y="18113"/>
                  </a:lnTo>
                  <a:lnTo>
                    <a:pt x="84224" y="21437"/>
                  </a:lnTo>
                  <a:lnTo>
                    <a:pt x="70894" y="24821"/>
                  </a:lnTo>
                  <a:lnTo>
                    <a:pt x="58159" y="28242"/>
                  </a:lnTo>
                  <a:lnTo>
                    <a:pt x="46249" y="31534"/>
                  </a:lnTo>
                  <a:lnTo>
                    <a:pt x="34297" y="34715"/>
                  </a:lnTo>
                  <a:lnTo>
                    <a:pt x="20132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485347" y="3327005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3" y="46446"/>
                  </a:lnTo>
                  <a:lnTo>
                    <a:pt x="6180" y="58457"/>
                  </a:lnTo>
                  <a:lnTo>
                    <a:pt x="8842" y="70265"/>
                  </a:lnTo>
                  <a:lnTo>
                    <a:pt x="11593" y="81964"/>
                  </a:lnTo>
                  <a:lnTo>
                    <a:pt x="14051" y="93881"/>
                  </a:lnTo>
                  <a:lnTo>
                    <a:pt x="16033" y="106180"/>
                  </a:lnTo>
                  <a:lnTo>
                    <a:pt x="17535" y="118462"/>
                  </a:lnTo>
                  <a:lnTo>
                    <a:pt x="18788" y="131164"/>
                  </a:lnTo>
                  <a:lnTo>
                    <a:pt x="19899" y="146520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453761" y="32006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566311" y="3244483"/>
              <a:ext cx="163209" cy="447165"/>
            </a:xfrm>
            <a:custGeom>
              <a:avLst/>
              <a:gdLst/>
              <a:ahLst/>
              <a:cxnLst/>
              <a:rect l="0" t="0" r="0" b="0"/>
              <a:pathLst>
                <a:path w="163209" h="447165">
                  <a:moveTo>
                    <a:pt x="3264" y="71993"/>
                  </a:moveTo>
                  <a:lnTo>
                    <a:pt x="6198" y="86662"/>
                  </a:lnTo>
                  <a:lnTo>
                    <a:pt x="8980" y="100573"/>
                  </a:lnTo>
                  <a:lnTo>
                    <a:pt x="11875" y="115076"/>
                  </a:lnTo>
                  <a:lnTo>
                    <a:pt x="14742" y="130450"/>
                  </a:lnTo>
                  <a:lnTo>
                    <a:pt x="17259" y="146923"/>
                  </a:lnTo>
                  <a:lnTo>
                    <a:pt x="19275" y="164487"/>
                  </a:lnTo>
                  <a:lnTo>
                    <a:pt x="20959" y="182657"/>
                  </a:lnTo>
                  <a:lnTo>
                    <a:pt x="22703" y="200613"/>
                  </a:lnTo>
                  <a:lnTo>
                    <a:pt x="24729" y="217916"/>
                  </a:lnTo>
                  <a:lnTo>
                    <a:pt x="27091" y="234803"/>
                  </a:lnTo>
                  <a:lnTo>
                    <a:pt x="29755" y="251974"/>
                  </a:lnTo>
                  <a:lnTo>
                    <a:pt x="32658" y="269816"/>
                  </a:lnTo>
                  <a:lnTo>
                    <a:pt x="35572" y="288073"/>
                  </a:lnTo>
                  <a:lnTo>
                    <a:pt x="38143" y="306035"/>
                  </a:lnTo>
                  <a:lnTo>
                    <a:pt x="40205" y="323313"/>
                  </a:lnTo>
                  <a:lnTo>
                    <a:pt x="41927" y="340000"/>
                  </a:lnTo>
                  <a:lnTo>
                    <a:pt x="43697" y="356499"/>
                  </a:lnTo>
                  <a:lnTo>
                    <a:pt x="45738" y="373074"/>
                  </a:lnTo>
                  <a:lnTo>
                    <a:pt x="47941" y="389663"/>
                  </a:lnTo>
                  <a:lnTo>
                    <a:pt x="49967" y="405968"/>
                  </a:lnTo>
                  <a:lnTo>
                    <a:pt x="51622" y="421799"/>
                  </a:lnTo>
                  <a:lnTo>
                    <a:pt x="52697" y="435968"/>
                  </a:lnTo>
                  <a:lnTo>
                    <a:pt x="52281" y="445080"/>
                  </a:lnTo>
                  <a:lnTo>
                    <a:pt x="50066" y="447164"/>
                  </a:lnTo>
                  <a:lnTo>
                    <a:pt x="47207" y="443865"/>
                  </a:lnTo>
                  <a:lnTo>
                    <a:pt x="44152" y="436775"/>
                  </a:lnTo>
                  <a:lnTo>
                    <a:pt x="40989" y="426808"/>
                  </a:lnTo>
                  <a:lnTo>
                    <a:pt x="37739" y="414656"/>
                  </a:lnTo>
                  <a:lnTo>
                    <a:pt x="34420" y="401219"/>
                  </a:lnTo>
                  <a:lnTo>
                    <a:pt x="31045" y="387564"/>
                  </a:lnTo>
                  <a:lnTo>
                    <a:pt x="27634" y="374282"/>
                  </a:lnTo>
                  <a:lnTo>
                    <a:pt x="24363" y="361071"/>
                  </a:lnTo>
                  <a:lnTo>
                    <a:pt x="21546" y="346984"/>
                  </a:lnTo>
                  <a:lnTo>
                    <a:pt x="19315" y="331545"/>
                  </a:lnTo>
                  <a:lnTo>
                    <a:pt x="17479" y="315071"/>
                  </a:lnTo>
                  <a:lnTo>
                    <a:pt x="15630" y="298385"/>
                  </a:lnTo>
                  <a:lnTo>
                    <a:pt x="13533" y="282004"/>
                  </a:lnTo>
                  <a:lnTo>
                    <a:pt x="11123" y="265937"/>
                  </a:lnTo>
                  <a:lnTo>
                    <a:pt x="8425" y="249862"/>
                  </a:lnTo>
                  <a:lnTo>
                    <a:pt x="5506" y="233580"/>
                  </a:lnTo>
                  <a:lnTo>
                    <a:pt x="2749" y="217358"/>
                  </a:lnTo>
                  <a:lnTo>
                    <a:pt x="816" y="201833"/>
                  </a:lnTo>
                  <a:lnTo>
                    <a:pt x="0" y="187302"/>
                  </a:lnTo>
                  <a:lnTo>
                    <a:pt x="100" y="173424"/>
                  </a:lnTo>
                  <a:lnTo>
                    <a:pt x="623" y="159425"/>
                  </a:lnTo>
                  <a:lnTo>
                    <a:pt x="1236" y="144864"/>
                  </a:lnTo>
                  <a:lnTo>
                    <a:pt x="1951" y="129964"/>
                  </a:lnTo>
                  <a:lnTo>
                    <a:pt x="3028" y="115408"/>
                  </a:lnTo>
                  <a:lnTo>
                    <a:pt x="4606" y="101576"/>
                  </a:lnTo>
                  <a:lnTo>
                    <a:pt x="6836" y="88525"/>
                  </a:lnTo>
                  <a:lnTo>
                    <a:pt x="9942" y="76154"/>
                  </a:lnTo>
                  <a:lnTo>
                    <a:pt x="13963" y="64322"/>
                  </a:lnTo>
                  <a:lnTo>
                    <a:pt x="18784" y="53054"/>
                  </a:lnTo>
                  <a:lnTo>
                    <a:pt x="24237" y="42546"/>
                  </a:lnTo>
                  <a:lnTo>
                    <a:pt x="30167" y="32847"/>
                  </a:lnTo>
                  <a:lnTo>
                    <a:pt x="36605" y="24027"/>
                  </a:lnTo>
                  <a:lnTo>
                    <a:pt x="43758" y="16247"/>
                  </a:lnTo>
                  <a:lnTo>
                    <a:pt x="51686" y="9510"/>
                  </a:lnTo>
                  <a:lnTo>
                    <a:pt x="60468" y="4156"/>
                  </a:lnTo>
                  <a:lnTo>
                    <a:pt x="70274" y="914"/>
                  </a:lnTo>
                  <a:lnTo>
                    <a:pt x="81086" y="0"/>
                  </a:lnTo>
                  <a:lnTo>
                    <a:pt x="92432" y="1336"/>
                  </a:lnTo>
                  <a:lnTo>
                    <a:pt x="103508" y="4816"/>
                  </a:lnTo>
                  <a:lnTo>
                    <a:pt x="113874" y="10156"/>
                  </a:lnTo>
                  <a:lnTo>
                    <a:pt x="123289" y="16977"/>
                  </a:lnTo>
                  <a:lnTo>
                    <a:pt x="131541" y="24909"/>
                  </a:lnTo>
                  <a:lnTo>
                    <a:pt x="138645" y="33645"/>
                  </a:lnTo>
                  <a:lnTo>
                    <a:pt x="144771" y="42948"/>
                  </a:lnTo>
                  <a:lnTo>
                    <a:pt x="150136" y="52644"/>
                  </a:lnTo>
                  <a:lnTo>
                    <a:pt x="154928" y="62611"/>
                  </a:lnTo>
                  <a:lnTo>
                    <a:pt x="158981" y="72761"/>
                  </a:lnTo>
                  <a:lnTo>
                    <a:pt x="161799" y="83035"/>
                  </a:lnTo>
                  <a:lnTo>
                    <a:pt x="163208" y="93393"/>
                  </a:lnTo>
                  <a:lnTo>
                    <a:pt x="163171" y="103808"/>
                  </a:lnTo>
                  <a:lnTo>
                    <a:pt x="161625" y="114260"/>
                  </a:lnTo>
                  <a:lnTo>
                    <a:pt x="158689" y="124733"/>
                  </a:lnTo>
                  <a:lnTo>
                    <a:pt x="154447" y="135055"/>
                  </a:lnTo>
                  <a:lnTo>
                    <a:pt x="148859" y="144913"/>
                  </a:lnTo>
                  <a:lnTo>
                    <a:pt x="142029" y="154173"/>
                  </a:lnTo>
                  <a:lnTo>
                    <a:pt x="134172" y="162866"/>
                  </a:lnTo>
                  <a:lnTo>
                    <a:pt x="125529" y="171091"/>
                  </a:lnTo>
                  <a:lnTo>
                    <a:pt x="116309" y="178954"/>
                  </a:lnTo>
                  <a:lnTo>
                    <a:pt x="106679" y="186388"/>
                  </a:lnTo>
                  <a:lnTo>
                    <a:pt x="96762" y="193162"/>
                  </a:lnTo>
                  <a:lnTo>
                    <a:pt x="86656" y="199197"/>
                  </a:lnTo>
                  <a:lnTo>
                    <a:pt x="76687" y="204420"/>
                  </a:lnTo>
                  <a:lnTo>
                    <a:pt x="66328" y="209187"/>
                  </a:lnTo>
                  <a:lnTo>
                    <a:pt x="53555" y="213921"/>
                  </a:lnTo>
                  <a:lnTo>
                    <a:pt x="34849" y="219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780145" y="2990093"/>
              <a:ext cx="10530" cy="494840"/>
            </a:xfrm>
            <a:custGeom>
              <a:avLst/>
              <a:gdLst/>
              <a:ahLst/>
              <a:cxnLst/>
              <a:rect l="0" t="0" r="0" b="0"/>
              <a:pathLst>
                <a:path w="10530" h="494840">
                  <a:moveTo>
                    <a:pt x="10528" y="0"/>
                  </a:moveTo>
                  <a:lnTo>
                    <a:pt x="10529" y="8669"/>
                  </a:lnTo>
                  <a:lnTo>
                    <a:pt x="10528" y="20844"/>
                  </a:lnTo>
                  <a:lnTo>
                    <a:pt x="10528" y="34374"/>
                  </a:lnTo>
                  <a:lnTo>
                    <a:pt x="10528" y="48384"/>
                  </a:lnTo>
                  <a:lnTo>
                    <a:pt x="10528" y="62543"/>
                  </a:lnTo>
                  <a:lnTo>
                    <a:pt x="10528" y="76728"/>
                  </a:lnTo>
                  <a:lnTo>
                    <a:pt x="10528" y="90896"/>
                  </a:lnTo>
                  <a:lnTo>
                    <a:pt x="10528" y="105036"/>
                  </a:lnTo>
                  <a:lnTo>
                    <a:pt x="10528" y="119150"/>
                  </a:lnTo>
                  <a:lnTo>
                    <a:pt x="10528" y="133242"/>
                  </a:lnTo>
                  <a:lnTo>
                    <a:pt x="10528" y="147318"/>
                  </a:lnTo>
                  <a:lnTo>
                    <a:pt x="10528" y="161382"/>
                  </a:lnTo>
                  <a:lnTo>
                    <a:pt x="10524" y="175438"/>
                  </a:lnTo>
                  <a:lnTo>
                    <a:pt x="10350" y="189488"/>
                  </a:lnTo>
                  <a:lnTo>
                    <a:pt x="9702" y="203534"/>
                  </a:lnTo>
                  <a:lnTo>
                    <a:pt x="8453" y="217592"/>
                  </a:lnTo>
                  <a:lnTo>
                    <a:pt x="6801" y="232152"/>
                  </a:lnTo>
                  <a:lnTo>
                    <a:pt x="5153" y="248137"/>
                  </a:lnTo>
                  <a:lnTo>
                    <a:pt x="3750" y="265932"/>
                  </a:lnTo>
                  <a:lnTo>
                    <a:pt x="2657" y="285275"/>
                  </a:lnTo>
                  <a:lnTo>
                    <a:pt x="1850" y="305555"/>
                  </a:lnTo>
                  <a:lnTo>
                    <a:pt x="1271" y="326303"/>
                  </a:lnTo>
                  <a:lnTo>
                    <a:pt x="867" y="347098"/>
                  </a:lnTo>
                  <a:lnTo>
                    <a:pt x="587" y="367505"/>
                  </a:lnTo>
                  <a:lnTo>
                    <a:pt x="396" y="387327"/>
                  </a:lnTo>
                  <a:lnTo>
                    <a:pt x="266" y="406397"/>
                  </a:lnTo>
                  <a:lnTo>
                    <a:pt x="164" y="426656"/>
                  </a:lnTo>
                  <a:lnTo>
                    <a:pt x="80" y="453237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822259" y="3327005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0" y="0"/>
                  </a:moveTo>
                  <a:lnTo>
                    <a:pt x="5934" y="5934"/>
                  </a:lnTo>
                  <a:lnTo>
                    <a:pt x="12139" y="12139"/>
                  </a:lnTo>
                  <a:lnTo>
                    <a:pt x="19235" y="19230"/>
                  </a:lnTo>
                  <a:lnTo>
                    <a:pt x="27175" y="26998"/>
                  </a:lnTo>
                  <a:lnTo>
                    <a:pt x="35822" y="34995"/>
                  </a:lnTo>
                  <a:lnTo>
                    <a:pt x="45003" y="42928"/>
                  </a:lnTo>
                  <a:lnTo>
                    <a:pt x="54119" y="50383"/>
                  </a:lnTo>
                  <a:lnTo>
                    <a:pt x="63052" y="57489"/>
                  </a:lnTo>
                  <a:lnTo>
                    <a:pt x="72585" y="64868"/>
                  </a:lnTo>
                  <a:lnTo>
                    <a:pt x="84228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801202" y="3253305"/>
              <a:ext cx="231628" cy="547483"/>
            </a:xfrm>
            <a:custGeom>
              <a:avLst/>
              <a:gdLst/>
              <a:ahLst/>
              <a:cxnLst/>
              <a:rect l="0" t="0" r="0" b="0"/>
              <a:pathLst>
                <a:path w="231628" h="547483">
                  <a:moveTo>
                    <a:pt x="231627" y="0"/>
                  </a:moveTo>
                  <a:lnTo>
                    <a:pt x="228693" y="11735"/>
                  </a:lnTo>
                  <a:lnTo>
                    <a:pt x="225911" y="22864"/>
                  </a:lnTo>
                  <a:lnTo>
                    <a:pt x="223007" y="34467"/>
                  </a:lnTo>
                  <a:lnTo>
                    <a:pt x="219794" y="46802"/>
                  </a:lnTo>
                  <a:lnTo>
                    <a:pt x="215981" y="60110"/>
                  </a:lnTo>
                  <a:lnTo>
                    <a:pt x="211463" y="74405"/>
                  </a:lnTo>
                  <a:lnTo>
                    <a:pt x="206299" y="89064"/>
                  </a:lnTo>
                  <a:lnTo>
                    <a:pt x="200611" y="102981"/>
                  </a:lnTo>
                  <a:lnTo>
                    <a:pt x="194531" y="115602"/>
                  </a:lnTo>
                  <a:lnTo>
                    <a:pt x="188331" y="127208"/>
                  </a:lnTo>
                  <a:lnTo>
                    <a:pt x="182402" y="138610"/>
                  </a:lnTo>
                  <a:lnTo>
                    <a:pt x="176933" y="150316"/>
                  </a:lnTo>
                  <a:lnTo>
                    <a:pt x="171769" y="162334"/>
                  </a:lnTo>
                  <a:lnTo>
                    <a:pt x="166535" y="174342"/>
                  </a:lnTo>
                  <a:lnTo>
                    <a:pt x="161015" y="186136"/>
                  </a:lnTo>
                  <a:lnTo>
                    <a:pt x="155323" y="197821"/>
                  </a:lnTo>
                  <a:lnTo>
                    <a:pt x="149801" y="209727"/>
                  </a:lnTo>
                  <a:lnTo>
                    <a:pt x="144637" y="222025"/>
                  </a:lnTo>
                  <a:lnTo>
                    <a:pt x="139694" y="234572"/>
                  </a:lnTo>
                  <a:lnTo>
                    <a:pt x="134615" y="247001"/>
                  </a:lnTo>
                  <a:lnTo>
                    <a:pt x="129198" y="259110"/>
                  </a:lnTo>
                  <a:lnTo>
                    <a:pt x="123407" y="271021"/>
                  </a:lnTo>
                  <a:lnTo>
                    <a:pt x="117287" y="283084"/>
                  </a:lnTo>
                  <a:lnTo>
                    <a:pt x="110908" y="295497"/>
                  </a:lnTo>
                  <a:lnTo>
                    <a:pt x="104335" y="308292"/>
                  </a:lnTo>
                  <a:lnTo>
                    <a:pt x="97623" y="321420"/>
                  </a:lnTo>
                  <a:lnTo>
                    <a:pt x="90818" y="334807"/>
                  </a:lnTo>
                  <a:lnTo>
                    <a:pt x="84114" y="348222"/>
                  </a:lnTo>
                  <a:lnTo>
                    <a:pt x="77840" y="361302"/>
                  </a:lnTo>
                  <a:lnTo>
                    <a:pt x="72134" y="373879"/>
                  </a:lnTo>
                  <a:lnTo>
                    <a:pt x="66810" y="386121"/>
                  </a:lnTo>
                  <a:lnTo>
                    <a:pt x="61469" y="398414"/>
                  </a:lnTo>
                  <a:lnTo>
                    <a:pt x="55876" y="410980"/>
                  </a:lnTo>
                  <a:lnTo>
                    <a:pt x="50136" y="423708"/>
                  </a:lnTo>
                  <a:lnTo>
                    <a:pt x="44582" y="436261"/>
                  </a:lnTo>
                  <a:lnTo>
                    <a:pt x="39400" y="448453"/>
                  </a:lnTo>
                  <a:lnTo>
                    <a:pt x="34616" y="460420"/>
                  </a:lnTo>
                  <a:lnTo>
                    <a:pt x="30176" y="472521"/>
                  </a:lnTo>
                  <a:lnTo>
                    <a:pt x="26005" y="484946"/>
                  </a:lnTo>
                  <a:lnTo>
                    <a:pt x="21993" y="497314"/>
                  </a:lnTo>
                  <a:lnTo>
                    <a:pt x="17499" y="510082"/>
                  </a:lnTo>
                  <a:lnTo>
                    <a:pt x="11009" y="52549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358460" y="2947979"/>
              <a:ext cx="143115" cy="500003"/>
            </a:xfrm>
            <a:custGeom>
              <a:avLst/>
              <a:gdLst/>
              <a:ahLst/>
              <a:cxnLst/>
              <a:rect l="0" t="0" r="0" b="0"/>
              <a:pathLst>
                <a:path w="143115" h="500003">
                  <a:moveTo>
                    <a:pt x="21809" y="0"/>
                  </a:moveTo>
                  <a:lnTo>
                    <a:pt x="24676" y="8935"/>
                  </a:lnTo>
                  <a:lnTo>
                    <a:pt x="26818" y="18562"/>
                  </a:lnTo>
                  <a:lnTo>
                    <a:pt x="28421" y="29863"/>
                  </a:lnTo>
                  <a:lnTo>
                    <a:pt x="29602" y="43049"/>
                  </a:lnTo>
                  <a:lnTo>
                    <a:pt x="30450" y="58474"/>
                  </a:lnTo>
                  <a:lnTo>
                    <a:pt x="31048" y="76092"/>
                  </a:lnTo>
                  <a:lnTo>
                    <a:pt x="31461" y="95086"/>
                  </a:lnTo>
                  <a:lnTo>
                    <a:pt x="31746" y="114122"/>
                  </a:lnTo>
                  <a:lnTo>
                    <a:pt x="31939" y="132431"/>
                  </a:lnTo>
                  <a:lnTo>
                    <a:pt x="32070" y="149803"/>
                  </a:lnTo>
                  <a:lnTo>
                    <a:pt x="32158" y="166309"/>
                  </a:lnTo>
                  <a:lnTo>
                    <a:pt x="32218" y="182114"/>
                  </a:lnTo>
                  <a:lnTo>
                    <a:pt x="32257" y="197390"/>
                  </a:lnTo>
                  <a:lnTo>
                    <a:pt x="32284" y="212283"/>
                  </a:lnTo>
                  <a:lnTo>
                    <a:pt x="32302" y="226906"/>
                  </a:lnTo>
                  <a:lnTo>
                    <a:pt x="32313" y="241341"/>
                  </a:lnTo>
                  <a:lnTo>
                    <a:pt x="32322" y="255647"/>
                  </a:lnTo>
                  <a:lnTo>
                    <a:pt x="32327" y="269865"/>
                  </a:lnTo>
                  <a:lnTo>
                    <a:pt x="32330" y="284025"/>
                  </a:lnTo>
                  <a:lnTo>
                    <a:pt x="32333" y="298144"/>
                  </a:lnTo>
                  <a:lnTo>
                    <a:pt x="32330" y="312250"/>
                  </a:lnTo>
                  <a:lnTo>
                    <a:pt x="32158" y="326842"/>
                  </a:lnTo>
                  <a:lnTo>
                    <a:pt x="31510" y="342849"/>
                  </a:lnTo>
                  <a:lnTo>
                    <a:pt x="30262" y="360650"/>
                  </a:lnTo>
                  <a:lnTo>
                    <a:pt x="28610" y="379657"/>
                  </a:lnTo>
                  <a:lnTo>
                    <a:pt x="26962" y="398647"/>
                  </a:lnTo>
                  <a:lnTo>
                    <a:pt x="25555" y="416893"/>
                  </a:lnTo>
                  <a:lnTo>
                    <a:pt x="24289" y="434040"/>
                  </a:lnTo>
                  <a:lnTo>
                    <a:pt x="22833" y="449855"/>
                  </a:lnTo>
                  <a:lnTo>
                    <a:pt x="20977" y="464347"/>
                  </a:lnTo>
                  <a:lnTo>
                    <a:pt x="17852" y="476666"/>
                  </a:lnTo>
                  <a:lnTo>
                    <a:pt x="12968" y="484742"/>
                  </a:lnTo>
                  <a:lnTo>
                    <a:pt x="7871" y="487706"/>
                  </a:lnTo>
                  <a:lnTo>
                    <a:pt x="3875" y="486459"/>
                  </a:lnTo>
                  <a:lnTo>
                    <a:pt x="1438" y="482187"/>
                  </a:lnTo>
                  <a:lnTo>
                    <a:pt x="336" y="475513"/>
                  </a:lnTo>
                  <a:lnTo>
                    <a:pt x="0" y="466496"/>
                  </a:lnTo>
                  <a:lnTo>
                    <a:pt x="16" y="455346"/>
                  </a:lnTo>
                  <a:lnTo>
                    <a:pt x="488" y="442764"/>
                  </a:lnTo>
                  <a:lnTo>
                    <a:pt x="1930" y="429774"/>
                  </a:lnTo>
                  <a:lnTo>
                    <a:pt x="4565" y="416997"/>
                  </a:lnTo>
                  <a:lnTo>
                    <a:pt x="8316" y="404654"/>
                  </a:lnTo>
                  <a:lnTo>
                    <a:pt x="12984" y="392757"/>
                  </a:lnTo>
                  <a:lnTo>
                    <a:pt x="18354" y="381243"/>
                  </a:lnTo>
                  <a:lnTo>
                    <a:pt x="24400" y="370188"/>
                  </a:lnTo>
                  <a:lnTo>
                    <a:pt x="31284" y="359822"/>
                  </a:lnTo>
                  <a:lnTo>
                    <a:pt x="39022" y="350227"/>
                  </a:lnTo>
                  <a:lnTo>
                    <a:pt x="47507" y="341816"/>
                  </a:lnTo>
                  <a:lnTo>
                    <a:pt x="56579" y="335375"/>
                  </a:lnTo>
                  <a:lnTo>
                    <a:pt x="66091" y="331163"/>
                  </a:lnTo>
                  <a:lnTo>
                    <a:pt x="75919" y="329133"/>
                  </a:lnTo>
                  <a:lnTo>
                    <a:pt x="85970" y="329200"/>
                  </a:lnTo>
                  <a:lnTo>
                    <a:pt x="96165" y="331101"/>
                  </a:lnTo>
                  <a:lnTo>
                    <a:pt x="106128" y="334628"/>
                  </a:lnTo>
                  <a:lnTo>
                    <a:pt x="115213" y="339728"/>
                  </a:lnTo>
                  <a:lnTo>
                    <a:pt x="123131" y="346231"/>
                  </a:lnTo>
                  <a:lnTo>
                    <a:pt x="129770" y="354036"/>
                  </a:lnTo>
                  <a:lnTo>
                    <a:pt x="135013" y="363177"/>
                  </a:lnTo>
                  <a:lnTo>
                    <a:pt x="138942" y="373548"/>
                  </a:lnTo>
                  <a:lnTo>
                    <a:pt x="141615" y="384937"/>
                  </a:lnTo>
                  <a:lnTo>
                    <a:pt x="142977" y="397105"/>
                  </a:lnTo>
                  <a:lnTo>
                    <a:pt x="143114" y="409842"/>
                  </a:lnTo>
                  <a:lnTo>
                    <a:pt x="142073" y="422816"/>
                  </a:lnTo>
                  <a:lnTo>
                    <a:pt x="139780" y="435600"/>
                  </a:lnTo>
                  <a:lnTo>
                    <a:pt x="136308" y="447966"/>
                  </a:lnTo>
                  <a:lnTo>
                    <a:pt x="131689" y="459556"/>
                  </a:lnTo>
                  <a:lnTo>
                    <a:pt x="125840" y="469815"/>
                  </a:lnTo>
                  <a:lnTo>
                    <a:pt x="118826" y="478562"/>
                  </a:lnTo>
                  <a:lnTo>
                    <a:pt x="110676" y="485774"/>
                  </a:lnTo>
                  <a:lnTo>
                    <a:pt x="101303" y="491410"/>
                  </a:lnTo>
                  <a:lnTo>
                    <a:pt x="90788" y="495607"/>
                  </a:lnTo>
                  <a:lnTo>
                    <a:pt x="79740" y="498439"/>
                  </a:lnTo>
                  <a:lnTo>
                    <a:pt x="68019" y="500002"/>
                  </a:lnTo>
                  <a:lnTo>
                    <a:pt x="53476" y="499321"/>
                  </a:lnTo>
                  <a:lnTo>
                    <a:pt x="32338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506611" y="3263834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0" y="0"/>
                  </a:moveTo>
                  <a:lnTo>
                    <a:pt x="3000" y="8801"/>
                  </a:lnTo>
                  <a:lnTo>
                    <a:pt x="6424" y="17148"/>
                  </a:lnTo>
                  <a:lnTo>
                    <a:pt x="10619" y="25851"/>
                  </a:lnTo>
                  <a:lnTo>
                    <a:pt x="15519" y="35145"/>
                  </a:lnTo>
                  <a:lnTo>
                    <a:pt x="21001" y="45288"/>
                  </a:lnTo>
                  <a:lnTo>
                    <a:pt x="26932" y="56324"/>
                  </a:lnTo>
                  <a:lnTo>
                    <a:pt x="33193" y="67818"/>
                  </a:lnTo>
                  <a:lnTo>
                    <a:pt x="39692" y="78992"/>
                  </a:lnTo>
                  <a:lnTo>
                    <a:pt x="46356" y="89427"/>
                  </a:lnTo>
                  <a:lnTo>
                    <a:pt x="53135" y="99059"/>
                  </a:lnTo>
                  <a:lnTo>
                    <a:pt x="59991" y="107988"/>
                  </a:lnTo>
                  <a:lnTo>
                    <a:pt x="66893" y="116355"/>
                  </a:lnTo>
                  <a:lnTo>
                    <a:pt x="73518" y="124001"/>
                  </a:lnTo>
                  <a:lnTo>
                    <a:pt x="79910" y="131206"/>
                  </a:lnTo>
                  <a:lnTo>
                    <a:pt x="86632" y="138606"/>
                  </a:lnTo>
                  <a:lnTo>
                    <a:pt x="947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369741" y="3232248"/>
              <a:ext cx="347441" cy="621183"/>
            </a:xfrm>
            <a:custGeom>
              <a:avLst/>
              <a:gdLst/>
              <a:ahLst/>
              <a:cxnLst/>
              <a:rect l="0" t="0" r="0" b="0"/>
              <a:pathLst>
                <a:path w="347441" h="621183">
                  <a:moveTo>
                    <a:pt x="347440" y="0"/>
                  </a:moveTo>
                  <a:lnTo>
                    <a:pt x="341572" y="6002"/>
                  </a:lnTo>
                  <a:lnTo>
                    <a:pt x="336008" y="12847"/>
                  </a:lnTo>
                  <a:lnTo>
                    <a:pt x="330205" y="21244"/>
                  </a:lnTo>
                  <a:lnTo>
                    <a:pt x="323951" y="31216"/>
                  </a:lnTo>
                  <a:lnTo>
                    <a:pt x="316973" y="42828"/>
                  </a:lnTo>
                  <a:lnTo>
                    <a:pt x="309197" y="55933"/>
                  </a:lnTo>
                  <a:lnTo>
                    <a:pt x="300867" y="69936"/>
                  </a:lnTo>
                  <a:lnTo>
                    <a:pt x="292436" y="83932"/>
                  </a:lnTo>
                  <a:lnTo>
                    <a:pt x="284172" y="97415"/>
                  </a:lnTo>
                  <a:lnTo>
                    <a:pt x="275996" y="110413"/>
                  </a:lnTo>
                  <a:lnTo>
                    <a:pt x="267595" y="123286"/>
                  </a:lnTo>
                  <a:lnTo>
                    <a:pt x="258795" y="136282"/>
                  </a:lnTo>
                  <a:lnTo>
                    <a:pt x="249579" y="149485"/>
                  </a:lnTo>
                  <a:lnTo>
                    <a:pt x="240006" y="162897"/>
                  </a:lnTo>
                  <a:lnTo>
                    <a:pt x="230160" y="176483"/>
                  </a:lnTo>
                  <a:lnTo>
                    <a:pt x="220275" y="190202"/>
                  </a:lnTo>
                  <a:lnTo>
                    <a:pt x="210719" y="204019"/>
                  </a:lnTo>
                  <a:lnTo>
                    <a:pt x="201659" y="217910"/>
                  </a:lnTo>
                  <a:lnTo>
                    <a:pt x="192933" y="232017"/>
                  </a:lnTo>
                  <a:lnTo>
                    <a:pt x="184155" y="246633"/>
                  </a:lnTo>
                  <a:lnTo>
                    <a:pt x="175096" y="261873"/>
                  </a:lnTo>
                  <a:lnTo>
                    <a:pt x="165706" y="277533"/>
                  </a:lnTo>
                  <a:lnTo>
                    <a:pt x="156016" y="293198"/>
                  </a:lnTo>
                  <a:lnTo>
                    <a:pt x="146090" y="308629"/>
                  </a:lnTo>
                  <a:lnTo>
                    <a:pt x="136154" y="323923"/>
                  </a:lnTo>
                  <a:lnTo>
                    <a:pt x="126562" y="339411"/>
                  </a:lnTo>
                  <a:lnTo>
                    <a:pt x="117480" y="355276"/>
                  </a:lnTo>
                  <a:lnTo>
                    <a:pt x="108738" y="371541"/>
                  </a:lnTo>
                  <a:lnTo>
                    <a:pt x="99948" y="388153"/>
                  </a:lnTo>
                  <a:lnTo>
                    <a:pt x="90892" y="405033"/>
                  </a:lnTo>
                  <a:lnTo>
                    <a:pt x="81843" y="421945"/>
                  </a:lnTo>
                  <a:lnTo>
                    <a:pt x="73446" y="438526"/>
                  </a:lnTo>
                  <a:lnTo>
                    <a:pt x="66016" y="454604"/>
                  </a:lnTo>
                  <a:lnTo>
                    <a:pt x="59383" y="470179"/>
                  </a:lnTo>
                  <a:lnTo>
                    <a:pt x="53087" y="485331"/>
                  </a:lnTo>
                  <a:lnTo>
                    <a:pt x="46818" y="500156"/>
                  </a:lnTo>
                  <a:lnTo>
                    <a:pt x="40607" y="514740"/>
                  </a:lnTo>
                  <a:lnTo>
                    <a:pt x="34729" y="529154"/>
                  </a:lnTo>
                  <a:lnTo>
                    <a:pt x="29326" y="543438"/>
                  </a:lnTo>
                  <a:lnTo>
                    <a:pt x="24348" y="557410"/>
                  </a:lnTo>
                  <a:lnTo>
                    <a:pt x="19033" y="572248"/>
                  </a:lnTo>
                  <a:lnTo>
                    <a:pt x="11800" y="591493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064622" y="2958507"/>
              <a:ext cx="269773" cy="522519"/>
            </a:xfrm>
            <a:custGeom>
              <a:avLst/>
              <a:gdLst/>
              <a:ahLst/>
              <a:cxnLst/>
              <a:rect l="0" t="0" r="0" b="0"/>
              <a:pathLst>
                <a:path w="269773" h="522519">
                  <a:moveTo>
                    <a:pt x="105285" y="0"/>
                  </a:moveTo>
                  <a:lnTo>
                    <a:pt x="99417" y="8802"/>
                  </a:lnTo>
                  <a:lnTo>
                    <a:pt x="93853" y="17148"/>
                  </a:lnTo>
                  <a:lnTo>
                    <a:pt x="88053" y="25847"/>
                  </a:lnTo>
                  <a:lnTo>
                    <a:pt x="81973" y="34968"/>
                  </a:lnTo>
                  <a:lnTo>
                    <a:pt x="75642" y="44463"/>
                  </a:lnTo>
                  <a:lnTo>
                    <a:pt x="69114" y="54251"/>
                  </a:lnTo>
                  <a:lnTo>
                    <a:pt x="62439" y="64092"/>
                  </a:lnTo>
                  <a:lnTo>
                    <a:pt x="55656" y="73617"/>
                  </a:lnTo>
                  <a:lnTo>
                    <a:pt x="48798" y="82650"/>
                  </a:lnTo>
                  <a:lnTo>
                    <a:pt x="41889" y="91189"/>
                  </a:lnTo>
                  <a:lnTo>
                    <a:pt x="34943" y="99311"/>
                  </a:lnTo>
                  <a:lnTo>
                    <a:pt x="27983" y="107063"/>
                  </a:lnTo>
                  <a:lnTo>
                    <a:pt x="21358" y="112931"/>
                  </a:lnTo>
                  <a:lnTo>
                    <a:pt x="16174" y="114567"/>
                  </a:lnTo>
                  <a:lnTo>
                    <a:pt x="13449" y="112087"/>
                  </a:lnTo>
                  <a:lnTo>
                    <a:pt x="13204" y="106679"/>
                  </a:lnTo>
                  <a:lnTo>
                    <a:pt x="15006" y="99393"/>
                  </a:lnTo>
                  <a:lnTo>
                    <a:pt x="18367" y="90929"/>
                  </a:lnTo>
                  <a:lnTo>
                    <a:pt x="22858" y="81727"/>
                  </a:lnTo>
                  <a:lnTo>
                    <a:pt x="28148" y="72062"/>
                  </a:lnTo>
                  <a:lnTo>
                    <a:pt x="33994" y="62266"/>
                  </a:lnTo>
                  <a:lnTo>
                    <a:pt x="40221" y="52752"/>
                  </a:lnTo>
                  <a:lnTo>
                    <a:pt x="46711" y="43723"/>
                  </a:lnTo>
                  <a:lnTo>
                    <a:pt x="53544" y="35353"/>
                  </a:lnTo>
                  <a:lnTo>
                    <a:pt x="60971" y="27875"/>
                  </a:lnTo>
                  <a:lnTo>
                    <a:pt x="69087" y="21330"/>
                  </a:lnTo>
                  <a:lnTo>
                    <a:pt x="77997" y="15765"/>
                  </a:lnTo>
                  <a:lnTo>
                    <a:pt x="87888" y="11317"/>
                  </a:lnTo>
                  <a:lnTo>
                    <a:pt x="98765" y="7962"/>
                  </a:lnTo>
                  <a:lnTo>
                    <a:pt x="110323" y="5860"/>
                  </a:lnTo>
                  <a:lnTo>
                    <a:pt x="122073" y="5422"/>
                  </a:lnTo>
                  <a:lnTo>
                    <a:pt x="133709" y="6721"/>
                  </a:lnTo>
                  <a:lnTo>
                    <a:pt x="144963" y="9542"/>
                  </a:lnTo>
                  <a:lnTo>
                    <a:pt x="155519" y="13570"/>
                  </a:lnTo>
                  <a:lnTo>
                    <a:pt x="165279" y="18508"/>
                  </a:lnTo>
                  <a:lnTo>
                    <a:pt x="174155" y="24432"/>
                  </a:lnTo>
                  <a:lnTo>
                    <a:pt x="181979" y="31764"/>
                  </a:lnTo>
                  <a:lnTo>
                    <a:pt x="188753" y="40617"/>
                  </a:lnTo>
                  <a:lnTo>
                    <a:pt x="194304" y="50663"/>
                  </a:lnTo>
                  <a:lnTo>
                    <a:pt x="198211" y="61324"/>
                  </a:lnTo>
                  <a:lnTo>
                    <a:pt x="200395" y="72199"/>
                  </a:lnTo>
                  <a:lnTo>
                    <a:pt x="201064" y="83093"/>
                  </a:lnTo>
                  <a:lnTo>
                    <a:pt x="200534" y="93933"/>
                  </a:lnTo>
                  <a:lnTo>
                    <a:pt x="199102" y="104703"/>
                  </a:lnTo>
                  <a:lnTo>
                    <a:pt x="196854" y="115409"/>
                  </a:lnTo>
                  <a:lnTo>
                    <a:pt x="193677" y="126064"/>
                  </a:lnTo>
                  <a:lnTo>
                    <a:pt x="189580" y="136677"/>
                  </a:lnTo>
                  <a:lnTo>
                    <a:pt x="184694" y="147094"/>
                  </a:lnTo>
                  <a:lnTo>
                    <a:pt x="179190" y="157016"/>
                  </a:lnTo>
                  <a:lnTo>
                    <a:pt x="173222" y="166315"/>
                  </a:lnTo>
                  <a:lnTo>
                    <a:pt x="166757" y="174864"/>
                  </a:lnTo>
                  <a:lnTo>
                    <a:pt x="159585" y="182461"/>
                  </a:lnTo>
                  <a:lnTo>
                    <a:pt x="151725" y="189064"/>
                  </a:lnTo>
                  <a:lnTo>
                    <a:pt x="145933" y="193950"/>
                  </a:lnTo>
                  <a:lnTo>
                    <a:pt x="145453" y="197069"/>
                  </a:lnTo>
                  <a:lnTo>
                    <a:pt x="149060" y="200224"/>
                  </a:lnTo>
                  <a:lnTo>
                    <a:pt x="155240" y="204130"/>
                  </a:lnTo>
                  <a:lnTo>
                    <a:pt x="163007" y="208833"/>
                  </a:lnTo>
                  <a:lnTo>
                    <a:pt x="171597" y="214197"/>
                  </a:lnTo>
                  <a:lnTo>
                    <a:pt x="180335" y="220059"/>
                  </a:lnTo>
                  <a:lnTo>
                    <a:pt x="188872" y="226289"/>
                  </a:lnTo>
                  <a:lnTo>
                    <a:pt x="197261" y="233109"/>
                  </a:lnTo>
                  <a:lnTo>
                    <a:pt x="205822" y="241055"/>
                  </a:lnTo>
                  <a:lnTo>
                    <a:pt x="214727" y="250331"/>
                  </a:lnTo>
                  <a:lnTo>
                    <a:pt x="223678" y="260833"/>
                  </a:lnTo>
                  <a:lnTo>
                    <a:pt x="232009" y="272333"/>
                  </a:lnTo>
                  <a:lnTo>
                    <a:pt x="239391" y="284583"/>
                  </a:lnTo>
                  <a:lnTo>
                    <a:pt x="245822" y="297216"/>
                  </a:lnTo>
                  <a:lnTo>
                    <a:pt x="251451" y="309762"/>
                  </a:lnTo>
                  <a:lnTo>
                    <a:pt x="256453" y="321978"/>
                  </a:lnTo>
                  <a:lnTo>
                    <a:pt x="260831" y="333976"/>
                  </a:lnTo>
                  <a:lnTo>
                    <a:pt x="264408" y="346104"/>
                  </a:lnTo>
                  <a:lnTo>
                    <a:pt x="267145" y="358560"/>
                  </a:lnTo>
                  <a:lnTo>
                    <a:pt x="268985" y="371214"/>
                  </a:lnTo>
                  <a:lnTo>
                    <a:pt x="269772" y="383718"/>
                  </a:lnTo>
                  <a:lnTo>
                    <a:pt x="269517" y="395877"/>
                  </a:lnTo>
                  <a:lnTo>
                    <a:pt x="268210" y="407822"/>
                  </a:lnTo>
                  <a:lnTo>
                    <a:pt x="265736" y="419908"/>
                  </a:lnTo>
                  <a:lnTo>
                    <a:pt x="262143" y="432328"/>
                  </a:lnTo>
                  <a:lnTo>
                    <a:pt x="257442" y="444787"/>
                  </a:lnTo>
                  <a:lnTo>
                    <a:pt x="251539" y="456626"/>
                  </a:lnTo>
                  <a:lnTo>
                    <a:pt x="244493" y="467511"/>
                  </a:lnTo>
                  <a:lnTo>
                    <a:pt x="236492" y="477278"/>
                  </a:lnTo>
                  <a:lnTo>
                    <a:pt x="227751" y="485766"/>
                  </a:lnTo>
                  <a:lnTo>
                    <a:pt x="218459" y="493029"/>
                  </a:lnTo>
                  <a:lnTo>
                    <a:pt x="208612" y="499262"/>
                  </a:lnTo>
                  <a:lnTo>
                    <a:pt x="198017" y="504699"/>
                  </a:lnTo>
                  <a:lnTo>
                    <a:pt x="186624" y="509542"/>
                  </a:lnTo>
                  <a:lnTo>
                    <a:pt x="174363" y="513800"/>
                  </a:lnTo>
                  <a:lnTo>
                    <a:pt x="161067" y="517288"/>
                  </a:lnTo>
                  <a:lnTo>
                    <a:pt x="146754" y="519964"/>
                  </a:lnTo>
                  <a:lnTo>
                    <a:pt x="131734" y="521761"/>
                  </a:lnTo>
                  <a:lnTo>
                    <a:pt x="116507" y="522518"/>
                  </a:lnTo>
                  <a:lnTo>
                    <a:pt x="101382" y="522247"/>
                  </a:lnTo>
                  <a:lnTo>
                    <a:pt x="86634" y="521099"/>
                  </a:lnTo>
                  <a:lnTo>
                    <a:pt x="72578" y="519266"/>
                  </a:lnTo>
                  <a:lnTo>
                    <a:pt x="59319" y="516928"/>
                  </a:lnTo>
                  <a:lnTo>
                    <a:pt x="47041" y="514385"/>
                  </a:lnTo>
                  <a:lnTo>
                    <a:pt x="34792" y="511796"/>
                  </a:lnTo>
                  <a:lnTo>
                    <a:pt x="20379" y="50893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348891" y="3463875"/>
              <a:ext cx="77094" cy="168457"/>
            </a:xfrm>
            <a:custGeom>
              <a:avLst/>
              <a:gdLst/>
              <a:ahLst/>
              <a:cxnLst/>
              <a:rect l="0" t="0" r="0" b="0"/>
              <a:pathLst>
                <a:path w="77094" h="168457">
                  <a:moveTo>
                    <a:pt x="63171" y="0"/>
                  </a:moveTo>
                  <a:lnTo>
                    <a:pt x="66105" y="8802"/>
                  </a:lnTo>
                  <a:lnTo>
                    <a:pt x="68888" y="17149"/>
                  </a:lnTo>
                  <a:lnTo>
                    <a:pt x="71778" y="25852"/>
                  </a:lnTo>
                  <a:lnTo>
                    <a:pt x="74472" y="35145"/>
                  </a:lnTo>
                  <a:lnTo>
                    <a:pt x="76341" y="45289"/>
                  </a:lnTo>
                  <a:lnTo>
                    <a:pt x="77093" y="56329"/>
                  </a:lnTo>
                  <a:lnTo>
                    <a:pt x="76608" y="67996"/>
                  </a:lnTo>
                  <a:lnTo>
                    <a:pt x="74758" y="79819"/>
                  </a:lnTo>
                  <a:lnTo>
                    <a:pt x="71620" y="91503"/>
                  </a:lnTo>
                  <a:lnTo>
                    <a:pt x="67413" y="102787"/>
                  </a:lnTo>
                  <a:lnTo>
                    <a:pt x="62381" y="113364"/>
                  </a:lnTo>
                  <a:lnTo>
                    <a:pt x="56736" y="123138"/>
                  </a:lnTo>
                  <a:lnTo>
                    <a:pt x="50491" y="132023"/>
                  </a:lnTo>
                  <a:lnTo>
                    <a:pt x="43469" y="139853"/>
                  </a:lnTo>
                  <a:lnTo>
                    <a:pt x="35648" y="146636"/>
                  </a:lnTo>
                  <a:lnTo>
                    <a:pt x="27583" y="152380"/>
                  </a:lnTo>
                  <a:lnTo>
                    <a:pt x="19537" y="157563"/>
                  </a:lnTo>
                  <a:lnTo>
                    <a:pt x="10801" y="16264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854259" y="2990093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42114" y="0"/>
                  </a:moveTo>
                  <a:lnTo>
                    <a:pt x="39247" y="9069"/>
                  </a:lnTo>
                  <a:lnTo>
                    <a:pt x="37105" y="19977"/>
                  </a:lnTo>
                  <a:lnTo>
                    <a:pt x="35498" y="33848"/>
                  </a:lnTo>
                  <a:lnTo>
                    <a:pt x="34144" y="49889"/>
                  </a:lnTo>
                  <a:lnTo>
                    <a:pt x="32647" y="66705"/>
                  </a:lnTo>
                  <a:lnTo>
                    <a:pt x="30801" y="83404"/>
                  </a:lnTo>
                  <a:lnTo>
                    <a:pt x="28734" y="99636"/>
                  </a:lnTo>
                  <a:lnTo>
                    <a:pt x="26802" y="115349"/>
                  </a:lnTo>
                  <a:lnTo>
                    <a:pt x="25206" y="130608"/>
                  </a:lnTo>
                  <a:lnTo>
                    <a:pt x="23982" y="145513"/>
                  </a:lnTo>
                  <a:lnTo>
                    <a:pt x="23085" y="160155"/>
                  </a:lnTo>
                  <a:lnTo>
                    <a:pt x="22447" y="174608"/>
                  </a:lnTo>
                  <a:lnTo>
                    <a:pt x="22003" y="188929"/>
                  </a:lnTo>
                  <a:lnTo>
                    <a:pt x="21697" y="203159"/>
                  </a:lnTo>
                  <a:lnTo>
                    <a:pt x="21488" y="217326"/>
                  </a:lnTo>
                  <a:lnTo>
                    <a:pt x="21347" y="231451"/>
                  </a:lnTo>
                  <a:lnTo>
                    <a:pt x="21250" y="245547"/>
                  </a:lnTo>
                  <a:lnTo>
                    <a:pt x="21182" y="259638"/>
                  </a:lnTo>
                  <a:lnTo>
                    <a:pt x="20966" y="274220"/>
                  </a:lnTo>
                  <a:lnTo>
                    <a:pt x="20289" y="290221"/>
                  </a:lnTo>
                  <a:lnTo>
                    <a:pt x="19020" y="308026"/>
                  </a:lnTo>
                  <a:lnTo>
                    <a:pt x="17356" y="327375"/>
                  </a:lnTo>
                  <a:lnTo>
                    <a:pt x="15699" y="347659"/>
                  </a:lnTo>
                  <a:lnTo>
                    <a:pt x="14286" y="368402"/>
                  </a:lnTo>
                  <a:lnTo>
                    <a:pt x="13016" y="388853"/>
                  </a:lnTo>
                  <a:lnTo>
                    <a:pt x="11558" y="407965"/>
                  </a:lnTo>
                  <a:lnTo>
                    <a:pt x="9729" y="425286"/>
                  </a:lnTo>
                  <a:lnTo>
                    <a:pt x="7661" y="440832"/>
                  </a:lnTo>
                  <a:lnTo>
                    <a:pt x="5509" y="456537"/>
                  </a:lnTo>
                  <a:lnTo>
                    <a:pt x="3082" y="47601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675274" y="3217116"/>
              <a:ext cx="326385" cy="57247"/>
            </a:xfrm>
            <a:custGeom>
              <a:avLst/>
              <a:gdLst/>
              <a:ahLst/>
              <a:cxnLst/>
              <a:rect l="0" t="0" r="0" b="0"/>
              <a:pathLst>
                <a:path w="326385" h="57247">
                  <a:moveTo>
                    <a:pt x="326384" y="4604"/>
                  </a:moveTo>
                  <a:lnTo>
                    <a:pt x="317382" y="1804"/>
                  </a:lnTo>
                  <a:lnTo>
                    <a:pt x="307114" y="302"/>
                  </a:lnTo>
                  <a:lnTo>
                    <a:pt x="294531" y="0"/>
                  </a:lnTo>
                  <a:lnTo>
                    <a:pt x="280003" y="852"/>
                  </a:lnTo>
                  <a:lnTo>
                    <a:pt x="264208" y="2969"/>
                  </a:lnTo>
                  <a:lnTo>
                    <a:pt x="247669" y="6286"/>
                  </a:lnTo>
                  <a:lnTo>
                    <a:pt x="230710" y="10448"/>
                  </a:lnTo>
                  <a:lnTo>
                    <a:pt x="213511" y="14919"/>
                  </a:lnTo>
                  <a:lnTo>
                    <a:pt x="196183" y="19364"/>
                  </a:lnTo>
                  <a:lnTo>
                    <a:pt x="179111" y="23650"/>
                  </a:lnTo>
                  <a:lnTo>
                    <a:pt x="162942" y="27754"/>
                  </a:lnTo>
                  <a:lnTo>
                    <a:pt x="147943" y="31698"/>
                  </a:lnTo>
                  <a:lnTo>
                    <a:pt x="133734" y="35517"/>
                  </a:lnTo>
                  <a:lnTo>
                    <a:pt x="119505" y="39241"/>
                  </a:lnTo>
                  <a:lnTo>
                    <a:pt x="104781" y="42895"/>
                  </a:lnTo>
                  <a:lnTo>
                    <a:pt x="89601" y="46332"/>
                  </a:lnTo>
                  <a:lnTo>
                    <a:pt x="74324" y="49262"/>
                  </a:lnTo>
                  <a:lnTo>
                    <a:pt x="59208" y="51564"/>
                  </a:lnTo>
                  <a:lnTo>
                    <a:pt x="44939" y="53282"/>
                  </a:lnTo>
                  <a:lnTo>
                    <a:pt x="31292" y="54705"/>
                  </a:lnTo>
                  <a:lnTo>
                    <a:pt x="17071" y="55955"/>
                  </a:lnTo>
                  <a:lnTo>
                    <a:pt x="0" y="57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970073" y="2958507"/>
              <a:ext cx="684353" cy="547483"/>
            </a:xfrm>
            <a:custGeom>
              <a:avLst/>
              <a:gdLst/>
              <a:ahLst/>
              <a:cxnLst/>
              <a:rect l="0" t="0" r="0" b="0"/>
              <a:pathLst>
                <a:path w="684353" h="547483">
                  <a:moveTo>
                    <a:pt x="0" y="0"/>
                  </a:moveTo>
                  <a:lnTo>
                    <a:pt x="5800" y="8802"/>
                  </a:lnTo>
                  <a:lnTo>
                    <a:pt x="10725" y="17148"/>
                  </a:lnTo>
                  <a:lnTo>
                    <a:pt x="15227" y="25861"/>
                  </a:lnTo>
                  <a:lnTo>
                    <a:pt x="19447" y="35500"/>
                  </a:lnTo>
                  <a:lnTo>
                    <a:pt x="23462" y="46940"/>
                  </a:lnTo>
                  <a:lnTo>
                    <a:pt x="27324" y="60496"/>
                  </a:lnTo>
                  <a:lnTo>
                    <a:pt x="31076" y="76160"/>
                  </a:lnTo>
                  <a:lnTo>
                    <a:pt x="34752" y="93871"/>
                  </a:lnTo>
                  <a:lnTo>
                    <a:pt x="38369" y="113365"/>
                  </a:lnTo>
                  <a:lnTo>
                    <a:pt x="41782" y="133792"/>
                  </a:lnTo>
                  <a:lnTo>
                    <a:pt x="44695" y="153874"/>
                  </a:lnTo>
                  <a:lnTo>
                    <a:pt x="46989" y="172922"/>
                  </a:lnTo>
                  <a:lnTo>
                    <a:pt x="48868" y="190639"/>
                  </a:lnTo>
                  <a:lnTo>
                    <a:pt x="50745" y="206853"/>
                  </a:lnTo>
                  <a:lnTo>
                    <a:pt x="52858" y="221652"/>
                  </a:lnTo>
                  <a:lnTo>
                    <a:pt x="55110" y="235440"/>
                  </a:lnTo>
                  <a:lnTo>
                    <a:pt x="57166" y="248796"/>
                  </a:lnTo>
                  <a:lnTo>
                    <a:pt x="58852" y="262100"/>
                  </a:lnTo>
                  <a:lnTo>
                    <a:pt x="60306" y="275838"/>
                  </a:lnTo>
                  <a:lnTo>
                    <a:pt x="61889" y="290666"/>
                  </a:lnTo>
                  <a:lnTo>
                    <a:pt x="63800" y="306831"/>
                  </a:lnTo>
                  <a:lnTo>
                    <a:pt x="65915" y="324079"/>
                  </a:lnTo>
                  <a:lnTo>
                    <a:pt x="67881" y="341873"/>
                  </a:lnTo>
                  <a:lnTo>
                    <a:pt x="69495" y="359831"/>
                  </a:lnTo>
                  <a:lnTo>
                    <a:pt x="70564" y="377445"/>
                  </a:lnTo>
                  <a:lnTo>
                    <a:pt x="70823" y="394039"/>
                  </a:lnTo>
                  <a:lnTo>
                    <a:pt x="70203" y="409313"/>
                  </a:lnTo>
                  <a:lnTo>
                    <a:pt x="68402" y="422295"/>
                  </a:lnTo>
                  <a:lnTo>
                    <a:pt x="65186" y="429922"/>
                  </a:lnTo>
                  <a:lnTo>
                    <a:pt x="61565" y="430572"/>
                  </a:lnTo>
                  <a:lnTo>
                    <a:pt x="58689" y="426249"/>
                  </a:lnTo>
                  <a:lnTo>
                    <a:pt x="56848" y="418679"/>
                  </a:lnTo>
                  <a:lnTo>
                    <a:pt x="56144" y="408957"/>
                  </a:lnTo>
                  <a:lnTo>
                    <a:pt x="56492" y="397804"/>
                  </a:lnTo>
                  <a:lnTo>
                    <a:pt x="57550" y="385692"/>
                  </a:lnTo>
                  <a:lnTo>
                    <a:pt x="58802" y="372940"/>
                  </a:lnTo>
                  <a:lnTo>
                    <a:pt x="59951" y="359764"/>
                  </a:lnTo>
                  <a:lnTo>
                    <a:pt x="61215" y="346471"/>
                  </a:lnTo>
                  <a:lnTo>
                    <a:pt x="63204" y="333464"/>
                  </a:lnTo>
                  <a:lnTo>
                    <a:pt x="66216" y="320939"/>
                  </a:lnTo>
                  <a:lnTo>
                    <a:pt x="70393" y="309069"/>
                  </a:lnTo>
                  <a:lnTo>
                    <a:pt x="75880" y="298089"/>
                  </a:lnTo>
                  <a:lnTo>
                    <a:pt x="82616" y="288054"/>
                  </a:lnTo>
                  <a:lnTo>
                    <a:pt x="90566" y="279501"/>
                  </a:lnTo>
                  <a:lnTo>
                    <a:pt x="99798" y="273492"/>
                  </a:lnTo>
                  <a:lnTo>
                    <a:pt x="110219" y="270383"/>
                  </a:lnTo>
                  <a:lnTo>
                    <a:pt x="121299" y="270077"/>
                  </a:lnTo>
                  <a:lnTo>
                    <a:pt x="132195" y="272372"/>
                  </a:lnTo>
                  <a:lnTo>
                    <a:pt x="142444" y="276881"/>
                  </a:lnTo>
                  <a:lnTo>
                    <a:pt x="151952" y="283296"/>
                  </a:lnTo>
                  <a:lnTo>
                    <a:pt x="160798" y="291479"/>
                  </a:lnTo>
                  <a:lnTo>
                    <a:pt x="169118" y="301203"/>
                  </a:lnTo>
                  <a:lnTo>
                    <a:pt x="177045" y="312321"/>
                  </a:lnTo>
                  <a:lnTo>
                    <a:pt x="184691" y="324839"/>
                  </a:lnTo>
                  <a:lnTo>
                    <a:pt x="192128" y="338632"/>
                  </a:lnTo>
                  <a:lnTo>
                    <a:pt x="199091" y="353471"/>
                  </a:lnTo>
                  <a:lnTo>
                    <a:pt x="205010" y="369110"/>
                  </a:lnTo>
                  <a:lnTo>
                    <a:pt x="209654" y="385328"/>
                  </a:lnTo>
                  <a:lnTo>
                    <a:pt x="213110" y="401795"/>
                  </a:lnTo>
                  <a:lnTo>
                    <a:pt x="215595" y="418077"/>
                  </a:lnTo>
                  <a:lnTo>
                    <a:pt x="217341" y="433953"/>
                  </a:lnTo>
                  <a:lnTo>
                    <a:pt x="218550" y="449393"/>
                  </a:lnTo>
                  <a:lnTo>
                    <a:pt x="219377" y="464455"/>
                  </a:lnTo>
                  <a:lnTo>
                    <a:pt x="219963" y="479134"/>
                  </a:lnTo>
                  <a:lnTo>
                    <a:pt x="221162" y="490477"/>
                  </a:lnTo>
                  <a:lnTo>
                    <a:pt x="223601" y="494671"/>
                  </a:lnTo>
                  <a:lnTo>
                    <a:pt x="226482" y="492936"/>
                  </a:lnTo>
                  <a:lnTo>
                    <a:pt x="229514" y="487484"/>
                  </a:lnTo>
                  <a:lnTo>
                    <a:pt x="232984" y="479886"/>
                  </a:lnTo>
                  <a:lnTo>
                    <a:pt x="237495" y="471072"/>
                  </a:lnTo>
                  <a:lnTo>
                    <a:pt x="243290" y="461571"/>
                  </a:lnTo>
                  <a:lnTo>
                    <a:pt x="250125" y="451837"/>
                  </a:lnTo>
                  <a:lnTo>
                    <a:pt x="257471" y="442341"/>
                  </a:lnTo>
                  <a:lnTo>
                    <a:pt x="264970" y="433312"/>
                  </a:lnTo>
                  <a:lnTo>
                    <a:pt x="272613" y="424936"/>
                  </a:lnTo>
                  <a:lnTo>
                    <a:pt x="280648" y="417451"/>
                  </a:lnTo>
                  <a:lnTo>
                    <a:pt x="289209" y="410896"/>
                  </a:lnTo>
                  <a:lnTo>
                    <a:pt x="298602" y="405153"/>
                  </a:lnTo>
                  <a:lnTo>
                    <a:pt x="309358" y="400053"/>
                  </a:lnTo>
                  <a:lnTo>
                    <a:pt x="321635" y="395433"/>
                  </a:lnTo>
                  <a:lnTo>
                    <a:pt x="335119" y="391158"/>
                  </a:lnTo>
                  <a:lnTo>
                    <a:pt x="349233" y="387126"/>
                  </a:lnTo>
                  <a:lnTo>
                    <a:pt x="363563" y="383253"/>
                  </a:lnTo>
                  <a:lnTo>
                    <a:pt x="377419" y="379159"/>
                  </a:lnTo>
                  <a:lnTo>
                    <a:pt x="389805" y="374192"/>
                  </a:lnTo>
                  <a:lnTo>
                    <a:pt x="400302" y="368063"/>
                  </a:lnTo>
                  <a:lnTo>
                    <a:pt x="408686" y="360657"/>
                  </a:lnTo>
                  <a:lnTo>
                    <a:pt x="414658" y="351858"/>
                  </a:lnTo>
                  <a:lnTo>
                    <a:pt x="418297" y="341765"/>
                  </a:lnTo>
                  <a:lnTo>
                    <a:pt x="419641" y="331090"/>
                  </a:lnTo>
                  <a:lnTo>
                    <a:pt x="418516" y="321005"/>
                  </a:lnTo>
                  <a:lnTo>
                    <a:pt x="415051" y="312126"/>
                  </a:lnTo>
                  <a:lnTo>
                    <a:pt x="409303" y="304695"/>
                  </a:lnTo>
                  <a:lnTo>
                    <a:pt x="401104" y="298846"/>
                  </a:lnTo>
                  <a:lnTo>
                    <a:pt x="390601" y="294480"/>
                  </a:lnTo>
                  <a:lnTo>
                    <a:pt x="378670" y="291666"/>
                  </a:lnTo>
                  <a:lnTo>
                    <a:pt x="366671" y="290734"/>
                  </a:lnTo>
                  <a:lnTo>
                    <a:pt x="355387" y="291695"/>
                  </a:lnTo>
                  <a:lnTo>
                    <a:pt x="345037" y="294286"/>
                  </a:lnTo>
                  <a:lnTo>
                    <a:pt x="335551" y="298157"/>
                  </a:lnTo>
                  <a:lnTo>
                    <a:pt x="326769" y="302990"/>
                  </a:lnTo>
                  <a:lnTo>
                    <a:pt x="318684" y="308843"/>
                  </a:lnTo>
                  <a:lnTo>
                    <a:pt x="311459" y="316128"/>
                  </a:lnTo>
                  <a:lnTo>
                    <a:pt x="305113" y="324955"/>
                  </a:lnTo>
                  <a:lnTo>
                    <a:pt x="299695" y="335153"/>
                  </a:lnTo>
                  <a:lnTo>
                    <a:pt x="295352" y="346448"/>
                  </a:lnTo>
                  <a:lnTo>
                    <a:pt x="292062" y="358571"/>
                  </a:lnTo>
                  <a:lnTo>
                    <a:pt x="289666" y="371456"/>
                  </a:lnTo>
                  <a:lnTo>
                    <a:pt x="287967" y="385237"/>
                  </a:lnTo>
                  <a:lnTo>
                    <a:pt x="286792" y="399905"/>
                  </a:lnTo>
                  <a:lnTo>
                    <a:pt x="286323" y="415007"/>
                  </a:lnTo>
                  <a:lnTo>
                    <a:pt x="287065" y="429766"/>
                  </a:lnTo>
                  <a:lnTo>
                    <a:pt x="289196" y="443761"/>
                  </a:lnTo>
                  <a:lnTo>
                    <a:pt x="292594" y="456768"/>
                  </a:lnTo>
                  <a:lnTo>
                    <a:pt x="297017" y="468585"/>
                  </a:lnTo>
                  <a:lnTo>
                    <a:pt x="302219" y="479231"/>
                  </a:lnTo>
                  <a:lnTo>
                    <a:pt x="308152" y="488720"/>
                  </a:lnTo>
                  <a:lnTo>
                    <a:pt x="314958" y="496963"/>
                  </a:lnTo>
                  <a:lnTo>
                    <a:pt x="322654" y="504023"/>
                  </a:lnTo>
                  <a:lnTo>
                    <a:pt x="331448" y="509766"/>
                  </a:lnTo>
                  <a:lnTo>
                    <a:pt x="341795" y="513803"/>
                  </a:lnTo>
                  <a:lnTo>
                    <a:pt x="353789" y="516068"/>
                  </a:lnTo>
                  <a:lnTo>
                    <a:pt x="366911" y="516625"/>
                  </a:lnTo>
                  <a:lnTo>
                    <a:pt x="380251" y="515485"/>
                  </a:lnTo>
                  <a:lnTo>
                    <a:pt x="393247" y="512826"/>
                  </a:lnTo>
                  <a:lnTo>
                    <a:pt x="405393" y="508772"/>
                  </a:lnTo>
                  <a:lnTo>
                    <a:pt x="416091" y="503309"/>
                  </a:lnTo>
                  <a:lnTo>
                    <a:pt x="425174" y="496563"/>
                  </a:lnTo>
                  <a:lnTo>
                    <a:pt x="432967" y="488764"/>
                  </a:lnTo>
                  <a:lnTo>
                    <a:pt x="440064" y="480159"/>
                  </a:lnTo>
                  <a:lnTo>
                    <a:pt x="446900" y="471010"/>
                  </a:lnTo>
                  <a:lnTo>
                    <a:pt x="454180" y="463089"/>
                  </a:lnTo>
                  <a:lnTo>
                    <a:pt x="461774" y="459268"/>
                  </a:lnTo>
                  <a:lnTo>
                    <a:pt x="468367" y="460203"/>
                  </a:lnTo>
                  <a:lnTo>
                    <a:pt x="473882" y="465064"/>
                  </a:lnTo>
                  <a:lnTo>
                    <a:pt x="478640" y="472803"/>
                  </a:lnTo>
                  <a:lnTo>
                    <a:pt x="482757" y="482562"/>
                  </a:lnTo>
                  <a:lnTo>
                    <a:pt x="486108" y="493709"/>
                  </a:lnTo>
                  <a:lnTo>
                    <a:pt x="488656" y="505712"/>
                  </a:lnTo>
                  <a:lnTo>
                    <a:pt x="489856" y="515142"/>
                  </a:lnTo>
                  <a:lnTo>
                    <a:pt x="489271" y="517593"/>
                  </a:lnTo>
                  <a:lnTo>
                    <a:pt x="487607" y="513666"/>
                  </a:lnTo>
                  <a:lnTo>
                    <a:pt x="485324" y="505173"/>
                  </a:lnTo>
                  <a:lnTo>
                    <a:pt x="482808" y="493611"/>
                  </a:lnTo>
                  <a:lnTo>
                    <a:pt x="480499" y="480021"/>
                  </a:lnTo>
                  <a:lnTo>
                    <a:pt x="478615" y="465092"/>
                  </a:lnTo>
                  <a:lnTo>
                    <a:pt x="477181" y="449281"/>
                  </a:lnTo>
                  <a:lnTo>
                    <a:pt x="476135" y="432887"/>
                  </a:lnTo>
                  <a:lnTo>
                    <a:pt x="475398" y="416110"/>
                  </a:lnTo>
                  <a:lnTo>
                    <a:pt x="475055" y="399245"/>
                  </a:lnTo>
                  <a:lnTo>
                    <a:pt x="475349" y="382685"/>
                  </a:lnTo>
                  <a:lnTo>
                    <a:pt x="476369" y="366626"/>
                  </a:lnTo>
                  <a:lnTo>
                    <a:pt x="478377" y="351400"/>
                  </a:lnTo>
                  <a:lnTo>
                    <a:pt x="481859" y="337546"/>
                  </a:lnTo>
                  <a:lnTo>
                    <a:pt x="486952" y="325236"/>
                  </a:lnTo>
                  <a:lnTo>
                    <a:pt x="493644" y="314649"/>
                  </a:lnTo>
                  <a:lnTo>
                    <a:pt x="501957" y="306125"/>
                  </a:lnTo>
                  <a:lnTo>
                    <a:pt x="511733" y="299663"/>
                  </a:lnTo>
                  <a:lnTo>
                    <a:pt x="522704" y="295458"/>
                  </a:lnTo>
                  <a:lnTo>
                    <a:pt x="534583" y="294051"/>
                  </a:lnTo>
                  <a:lnTo>
                    <a:pt x="547117" y="295470"/>
                  </a:lnTo>
                  <a:lnTo>
                    <a:pt x="559785" y="299166"/>
                  </a:lnTo>
                  <a:lnTo>
                    <a:pt x="571829" y="304311"/>
                  </a:lnTo>
                  <a:lnTo>
                    <a:pt x="582889" y="310283"/>
                  </a:lnTo>
                  <a:lnTo>
                    <a:pt x="592958" y="316711"/>
                  </a:lnTo>
                  <a:lnTo>
                    <a:pt x="602191" y="323391"/>
                  </a:lnTo>
                  <a:lnTo>
                    <a:pt x="610769" y="330215"/>
                  </a:lnTo>
                  <a:lnTo>
                    <a:pt x="618701" y="337288"/>
                  </a:lnTo>
                  <a:lnTo>
                    <a:pt x="625819" y="344883"/>
                  </a:lnTo>
                  <a:lnTo>
                    <a:pt x="632093" y="353110"/>
                  </a:lnTo>
                  <a:lnTo>
                    <a:pt x="637630" y="361926"/>
                  </a:lnTo>
                  <a:lnTo>
                    <a:pt x="642585" y="371224"/>
                  </a:lnTo>
                  <a:lnTo>
                    <a:pt x="647104" y="380896"/>
                  </a:lnTo>
                  <a:lnTo>
                    <a:pt x="651309" y="391171"/>
                  </a:lnTo>
                  <a:lnTo>
                    <a:pt x="655294" y="402586"/>
                  </a:lnTo>
                  <a:lnTo>
                    <a:pt x="659125" y="415338"/>
                  </a:lnTo>
                  <a:lnTo>
                    <a:pt x="662851" y="429156"/>
                  </a:lnTo>
                  <a:lnTo>
                    <a:pt x="666507" y="443503"/>
                  </a:lnTo>
                  <a:lnTo>
                    <a:pt x="670111" y="458000"/>
                  </a:lnTo>
                  <a:lnTo>
                    <a:pt x="673525" y="472447"/>
                  </a:lnTo>
                  <a:lnTo>
                    <a:pt x="676802" y="488464"/>
                  </a:lnTo>
                  <a:lnTo>
                    <a:pt x="680227" y="510807"/>
                  </a:lnTo>
                  <a:lnTo>
                    <a:pt x="684352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8992920" y="2969036"/>
            <a:ext cx="956511" cy="610654"/>
            <a:chOff x="8992920" y="2969036"/>
            <a:chExt cx="956511" cy="610654"/>
          </a:xfrm>
        </p:grpSpPr>
        <p:sp>
          <p:nvSpPr>
            <p:cNvPr id="163" name="Freeform 162"/>
            <p:cNvSpPr/>
            <p:nvPr/>
          </p:nvSpPr>
          <p:spPr>
            <a:xfrm>
              <a:off x="8992920" y="3230533"/>
              <a:ext cx="198459" cy="254400"/>
            </a:xfrm>
            <a:custGeom>
              <a:avLst/>
              <a:gdLst/>
              <a:ahLst/>
              <a:cxnLst/>
              <a:rect l="0" t="0" r="0" b="0"/>
              <a:pathLst>
                <a:path w="198459" h="254400">
                  <a:moveTo>
                    <a:pt x="135287" y="117529"/>
                  </a:moveTo>
                  <a:lnTo>
                    <a:pt x="132354" y="108660"/>
                  </a:lnTo>
                  <a:lnTo>
                    <a:pt x="129572" y="99674"/>
                  </a:lnTo>
                  <a:lnTo>
                    <a:pt x="126672" y="89682"/>
                  </a:lnTo>
                  <a:lnTo>
                    <a:pt x="123632" y="78874"/>
                  </a:lnTo>
                  <a:lnTo>
                    <a:pt x="120467" y="67712"/>
                  </a:lnTo>
                  <a:lnTo>
                    <a:pt x="117197" y="56511"/>
                  </a:lnTo>
                  <a:lnTo>
                    <a:pt x="113687" y="45572"/>
                  </a:lnTo>
                  <a:lnTo>
                    <a:pt x="109647" y="35236"/>
                  </a:lnTo>
                  <a:lnTo>
                    <a:pt x="104957" y="25632"/>
                  </a:lnTo>
                  <a:lnTo>
                    <a:pt x="99331" y="17034"/>
                  </a:lnTo>
                  <a:lnTo>
                    <a:pt x="92265" y="9929"/>
                  </a:lnTo>
                  <a:lnTo>
                    <a:pt x="83627" y="4460"/>
                  </a:lnTo>
                  <a:lnTo>
                    <a:pt x="73911" y="940"/>
                  </a:lnTo>
                  <a:lnTo>
                    <a:pt x="64010" y="0"/>
                  </a:lnTo>
                  <a:lnTo>
                    <a:pt x="54473" y="1741"/>
                  </a:lnTo>
                  <a:lnTo>
                    <a:pt x="45633" y="5824"/>
                  </a:lnTo>
                  <a:lnTo>
                    <a:pt x="37776" y="11762"/>
                  </a:lnTo>
                  <a:lnTo>
                    <a:pt x="30940" y="19088"/>
                  </a:lnTo>
                  <a:lnTo>
                    <a:pt x="24995" y="27579"/>
                  </a:lnTo>
                  <a:lnTo>
                    <a:pt x="19751" y="37247"/>
                  </a:lnTo>
                  <a:lnTo>
                    <a:pt x="15037" y="48006"/>
                  </a:lnTo>
                  <a:lnTo>
                    <a:pt x="10867" y="59669"/>
                  </a:lnTo>
                  <a:lnTo>
                    <a:pt x="7437" y="72029"/>
                  </a:lnTo>
                  <a:lnTo>
                    <a:pt x="4795" y="84906"/>
                  </a:lnTo>
                  <a:lnTo>
                    <a:pt x="2851" y="98317"/>
                  </a:lnTo>
                  <a:lnTo>
                    <a:pt x="1464" y="112459"/>
                  </a:lnTo>
                  <a:lnTo>
                    <a:pt x="497" y="127376"/>
                  </a:lnTo>
                  <a:lnTo>
                    <a:pt x="0" y="142818"/>
                  </a:lnTo>
                  <a:lnTo>
                    <a:pt x="189" y="158338"/>
                  </a:lnTo>
                  <a:lnTo>
                    <a:pt x="1137" y="173662"/>
                  </a:lnTo>
                  <a:lnTo>
                    <a:pt x="2925" y="188545"/>
                  </a:lnTo>
                  <a:lnTo>
                    <a:pt x="5729" y="202692"/>
                  </a:lnTo>
                  <a:lnTo>
                    <a:pt x="9549" y="216003"/>
                  </a:lnTo>
                  <a:lnTo>
                    <a:pt x="14403" y="227907"/>
                  </a:lnTo>
                  <a:lnTo>
                    <a:pt x="20409" y="237320"/>
                  </a:lnTo>
                  <a:lnTo>
                    <a:pt x="27520" y="243860"/>
                  </a:lnTo>
                  <a:lnTo>
                    <a:pt x="35395" y="247455"/>
                  </a:lnTo>
                  <a:lnTo>
                    <a:pt x="43519" y="247989"/>
                  </a:lnTo>
                  <a:lnTo>
                    <a:pt x="51572" y="245714"/>
                  </a:lnTo>
                  <a:lnTo>
                    <a:pt x="59435" y="240969"/>
                  </a:lnTo>
                  <a:lnTo>
                    <a:pt x="67095" y="233990"/>
                  </a:lnTo>
                  <a:lnTo>
                    <a:pt x="74576" y="225118"/>
                  </a:lnTo>
                  <a:lnTo>
                    <a:pt x="81752" y="214759"/>
                  </a:lnTo>
                  <a:lnTo>
                    <a:pt x="88352" y="203291"/>
                  </a:lnTo>
                  <a:lnTo>
                    <a:pt x="94271" y="191025"/>
                  </a:lnTo>
                  <a:lnTo>
                    <a:pt x="99399" y="178196"/>
                  </a:lnTo>
                  <a:lnTo>
                    <a:pt x="103546" y="164979"/>
                  </a:lnTo>
                  <a:lnTo>
                    <a:pt x="106704" y="151495"/>
                  </a:lnTo>
                  <a:lnTo>
                    <a:pt x="109012" y="137830"/>
                  </a:lnTo>
                  <a:lnTo>
                    <a:pt x="110652" y="124042"/>
                  </a:lnTo>
                  <a:lnTo>
                    <a:pt x="111797" y="110259"/>
                  </a:lnTo>
                  <a:lnTo>
                    <a:pt x="112631" y="99572"/>
                  </a:lnTo>
                  <a:lnTo>
                    <a:pt x="113419" y="96037"/>
                  </a:lnTo>
                  <a:lnTo>
                    <a:pt x="114465" y="98733"/>
                  </a:lnTo>
                  <a:lnTo>
                    <a:pt x="115955" y="105626"/>
                  </a:lnTo>
                  <a:lnTo>
                    <a:pt x="117920" y="115161"/>
                  </a:lnTo>
                  <a:lnTo>
                    <a:pt x="120299" y="126336"/>
                  </a:lnTo>
                  <a:lnTo>
                    <a:pt x="123011" y="138537"/>
                  </a:lnTo>
                  <a:lnTo>
                    <a:pt x="126131" y="151387"/>
                  </a:lnTo>
                  <a:lnTo>
                    <a:pt x="129902" y="164650"/>
                  </a:lnTo>
                  <a:lnTo>
                    <a:pt x="134401" y="178171"/>
                  </a:lnTo>
                  <a:lnTo>
                    <a:pt x="139558" y="191529"/>
                  </a:lnTo>
                  <a:lnTo>
                    <a:pt x="145243" y="204050"/>
                  </a:lnTo>
                  <a:lnTo>
                    <a:pt x="151327" y="215427"/>
                  </a:lnTo>
                  <a:lnTo>
                    <a:pt x="157781" y="225402"/>
                  </a:lnTo>
                  <a:lnTo>
                    <a:pt x="165522" y="234573"/>
                  </a:lnTo>
                  <a:lnTo>
                    <a:pt x="177462" y="243742"/>
                  </a:lnTo>
                  <a:lnTo>
                    <a:pt x="198458" y="254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203065" y="3005718"/>
              <a:ext cx="146242" cy="460972"/>
            </a:xfrm>
            <a:custGeom>
              <a:avLst/>
              <a:gdLst/>
              <a:ahLst/>
              <a:cxnLst/>
              <a:rect l="0" t="0" r="0" b="0"/>
              <a:pathLst>
                <a:path w="146242" h="460972">
                  <a:moveTo>
                    <a:pt x="83069" y="394986"/>
                  </a:moveTo>
                  <a:lnTo>
                    <a:pt x="88870" y="389052"/>
                  </a:lnTo>
                  <a:lnTo>
                    <a:pt x="93795" y="382847"/>
                  </a:lnTo>
                  <a:lnTo>
                    <a:pt x="98288" y="375747"/>
                  </a:lnTo>
                  <a:lnTo>
                    <a:pt x="102163" y="367634"/>
                  </a:lnTo>
                  <a:lnTo>
                    <a:pt x="104880" y="358339"/>
                  </a:lnTo>
                  <a:lnTo>
                    <a:pt x="106231" y="347895"/>
                  </a:lnTo>
                  <a:lnTo>
                    <a:pt x="106159" y="336643"/>
                  </a:lnTo>
                  <a:lnTo>
                    <a:pt x="104594" y="325105"/>
                  </a:lnTo>
                  <a:lnTo>
                    <a:pt x="101640" y="313623"/>
                  </a:lnTo>
                  <a:lnTo>
                    <a:pt x="97219" y="302815"/>
                  </a:lnTo>
                  <a:lnTo>
                    <a:pt x="90978" y="293623"/>
                  </a:lnTo>
                  <a:lnTo>
                    <a:pt x="82899" y="286424"/>
                  </a:lnTo>
                  <a:lnTo>
                    <a:pt x="73562" y="281575"/>
                  </a:lnTo>
                  <a:lnTo>
                    <a:pt x="63918" y="279662"/>
                  </a:lnTo>
                  <a:lnTo>
                    <a:pt x="54548" y="280710"/>
                  </a:lnTo>
                  <a:lnTo>
                    <a:pt x="45649" y="284310"/>
                  </a:lnTo>
                  <a:lnTo>
                    <a:pt x="37220" y="289915"/>
                  </a:lnTo>
                  <a:lnTo>
                    <a:pt x="29192" y="297014"/>
                  </a:lnTo>
                  <a:lnTo>
                    <a:pt x="21801" y="305352"/>
                  </a:lnTo>
                  <a:lnTo>
                    <a:pt x="15582" y="314916"/>
                  </a:lnTo>
                  <a:lnTo>
                    <a:pt x="10728" y="325605"/>
                  </a:lnTo>
                  <a:lnTo>
                    <a:pt x="7128" y="337221"/>
                  </a:lnTo>
                  <a:lnTo>
                    <a:pt x="4545" y="349550"/>
                  </a:lnTo>
                  <a:lnTo>
                    <a:pt x="2732" y="362401"/>
                  </a:lnTo>
                  <a:lnTo>
                    <a:pt x="1479" y="375625"/>
                  </a:lnTo>
                  <a:lnTo>
                    <a:pt x="622" y="389109"/>
                  </a:lnTo>
                  <a:lnTo>
                    <a:pt x="49" y="402763"/>
                  </a:lnTo>
                  <a:lnTo>
                    <a:pt x="0" y="416202"/>
                  </a:lnTo>
                  <a:lnTo>
                    <a:pt x="1032" y="428774"/>
                  </a:lnTo>
                  <a:lnTo>
                    <a:pt x="3370" y="440173"/>
                  </a:lnTo>
                  <a:lnTo>
                    <a:pt x="7247" y="449792"/>
                  </a:lnTo>
                  <a:lnTo>
                    <a:pt x="13056" y="456593"/>
                  </a:lnTo>
                  <a:lnTo>
                    <a:pt x="20812" y="460267"/>
                  </a:lnTo>
                  <a:lnTo>
                    <a:pt x="29918" y="460971"/>
                  </a:lnTo>
                  <a:lnTo>
                    <a:pt x="39399" y="458950"/>
                  </a:lnTo>
                  <a:lnTo>
                    <a:pt x="48653" y="454633"/>
                  </a:lnTo>
                  <a:lnTo>
                    <a:pt x="57301" y="448518"/>
                  </a:lnTo>
                  <a:lnTo>
                    <a:pt x="65029" y="441069"/>
                  </a:lnTo>
                  <a:lnTo>
                    <a:pt x="71778" y="432662"/>
                  </a:lnTo>
                  <a:lnTo>
                    <a:pt x="77666" y="423580"/>
                  </a:lnTo>
                  <a:lnTo>
                    <a:pt x="82870" y="414033"/>
                  </a:lnTo>
                  <a:lnTo>
                    <a:pt x="87562" y="404167"/>
                  </a:lnTo>
                  <a:lnTo>
                    <a:pt x="91889" y="394084"/>
                  </a:lnTo>
                  <a:lnTo>
                    <a:pt x="95955" y="383854"/>
                  </a:lnTo>
                  <a:lnTo>
                    <a:pt x="99843" y="373526"/>
                  </a:lnTo>
                  <a:lnTo>
                    <a:pt x="103608" y="363132"/>
                  </a:lnTo>
                  <a:lnTo>
                    <a:pt x="107289" y="352692"/>
                  </a:lnTo>
                  <a:lnTo>
                    <a:pt x="110909" y="342219"/>
                  </a:lnTo>
                  <a:lnTo>
                    <a:pt x="114322" y="331558"/>
                  </a:lnTo>
                  <a:lnTo>
                    <a:pt x="117235" y="320408"/>
                  </a:lnTo>
                  <a:lnTo>
                    <a:pt x="119530" y="308649"/>
                  </a:lnTo>
                  <a:lnTo>
                    <a:pt x="121410" y="296479"/>
                  </a:lnTo>
                  <a:lnTo>
                    <a:pt x="123288" y="284310"/>
                  </a:lnTo>
                  <a:lnTo>
                    <a:pt x="125400" y="272366"/>
                  </a:lnTo>
                  <a:lnTo>
                    <a:pt x="127650" y="260057"/>
                  </a:lnTo>
                  <a:lnTo>
                    <a:pt x="129707" y="246130"/>
                  </a:lnTo>
                  <a:lnTo>
                    <a:pt x="131394" y="230030"/>
                  </a:lnTo>
                  <a:lnTo>
                    <a:pt x="132848" y="212486"/>
                  </a:lnTo>
                  <a:lnTo>
                    <a:pt x="134430" y="195086"/>
                  </a:lnTo>
                  <a:lnTo>
                    <a:pt x="136337" y="178742"/>
                  </a:lnTo>
                  <a:lnTo>
                    <a:pt x="138280" y="163195"/>
                  </a:lnTo>
                  <a:lnTo>
                    <a:pt x="139597" y="147402"/>
                  </a:lnTo>
                  <a:lnTo>
                    <a:pt x="139968" y="130747"/>
                  </a:lnTo>
                  <a:lnTo>
                    <a:pt x="139555" y="113256"/>
                  </a:lnTo>
                  <a:lnTo>
                    <a:pt x="138814" y="95341"/>
                  </a:lnTo>
                  <a:lnTo>
                    <a:pt x="138050" y="77325"/>
                  </a:lnTo>
                  <a:lnTo>
                    <a:pt x="137235" y="59682"/>
                  </a:lnTo>
                  <a:lnTo>
                    <a:pt x="136089" y="43074"/>
                  </a:lnTo>
                  <a:lnTo>
                    <a:pt x="134464" y="27788"/>
                  </a:lnTo>
                  <a:lnTo>
                    <a:pt x="132181" y="14566"/>
                  </a:lnTo>
                  <a:lnTo>
                    <a:pt x="128254" y="4902"/>
                  </a:lnTo>
                  <a:lnTo>
                    <a:pt x="122727" y="0"/>
                  </a:lnTo>
                  <a:lnTo>
                    <a:pt x="117610" y="377"/>
                  </a:lnTo>
                  <a:lnTo>
                    <a:pt x="113607" y="5418"/>
                  </a:lnTo>
                  <a:lnTo>
                    <a:pt x="110678" y="14282"/>
                  </a:lnTo>
                  <a:lnTo>
                    <a:pt x="108606" y="26320"/>
                  </a:lnTo>
                  <a:lnTo>
                    <a:pt x="107167" y="40897"/>
                  </a:lnTo>
                  <a:lnTo>
                    <a:pt x="106180" y="57563"/>
                  </a:lnTo>
                  <a:lnTo>
                    <a:pt x="105509" y="76106"/>
                  </a:lnTo>
                  <a:lnTo>
                    <a:pt x="105055" y="96235"/>
                  </a:lnTo>
                  <a:lnTo>
                    <a:pt x="104749" y="117124"/>
                  </a:lnTo>
                  <a:lnTo>
                    <a:pt x="104543" y="137535"/>
                  </a:lnTo>
                  <a:lnTo>
                    <a:pt x="104405" y="156830"/>
                  </a:lnTo>
                  <a:lnTo>
                    <a:pt x="104313" y="175395"/>
                  </a:lnTo>
                  <a:lnTo>
                    <a:pt x="104251" y="194310"/>
                  </a:lnTo>
                  <a:lnTo>
                    <a:pt x="104214" y="214171"/>
                  </a:lnTo>
                  <a:lnTo>
                    <a:pt x="104359" y="234446"/>
                  </a:lnTo>
                  <a:lnTo>
                    <a:pt x="104989" y="253779"/>
                  </a:lnTo>
                  <a:lnTo>
                    <a:pt x="106231" y="271463"/>
                  </a:lnTo>
                  <a:lnTo>
                    <a:pt x="108047" y="287761"/>
                  </a:lnTo>
                  <a:lnTo>
                    <a:pt x="110337" y="303535"/>
                  </a:lnTo>
                  <a:lnTo>
                    <a:pt x="112991" y="319363"/>
                  </a:lnTo>
                  <a:lnTo>
                    <a:pt x="115907" y="335316"/>
                  </a:lnTo>
                  <a:lnTo>
                    <a:pt x="119010" y="351127"/>
                  </a:lnTo>
                  <a:lnTo>
                    <a:pt x="122243" y="366613"/>
                  </a:lnTo>
                  <a:lnTo>
                    <a:pt x="125606" y="381332"/>
                  </a:lnTo>
                  <a:lnTo>
                    <a:pt x="129587" y="396075"/>
                  </a:lnTo>
                  <a:lnTo>
                    <a:pt x="135649" y="413254"/>
                  </a:lnTo>
                  <a:lnTo>
                    <a:pt x="146241" y="4371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424123" y="3020806"/>
              <a:ext cx="156811" cy="474656"/>
            </a:xfrm>
            <a:custGeom>
              <a:avLst/>
              <a:gdLst/>
              <a:ahLst/>
              <a:cxnLst/>
              <a:rect l="0" t="0" r="0" b="0"/>
              <a:pathLst>
                <a:path w="156811" h="474656">
                  <a:moveTo>
                    <a:pt x="93638" y="337784"/>
                  </a:moveTo>
                  <a:lnTo>
                    <a:pt x="96438" y="326116"/>
                  </a:lnTo>
                  <a:lnTo>
                    <a:pt x="97940" y="315627"/>
                  </a:lnTo>
                  <a:lnTo>
                    <a:pt x="98238" y="305335"/>
                  </a:lnTo>
                  <a:lnTo>
                    <a:pt x="97212" y="295379"/>
                  </a:lnTo>
                  <a:lnTo>
                    <a:pt x="94447" y="286332"/>
                  </a:lnTo>
                  <a:lnTo>
                    <a:pt x="89878" y="278463"/>
                  </a:lnTo>
                  <a:lnTo>
                    <a:pt x="83890" y="272204"/>
                  </a:lnTo>
                  <a:lnTo>
                    <a:pt x="77122" y="268284"/>
                  </a:lnTo>
                  <a:lnTo>
                    <a:pt x="70021" y="266876"/>
                  </a:lnTo>
                  <a:lnTo>
                    <a:pt x="62817" y="267694"/>
                  </a:lnTo>
                  <a:lnTo>
                    <a:pt x="55609" y="270287"/>
                  </a:lnTo>
                  <a:lnTo>
                    <a:pt x="48430" y="274214"/>
                  </a:lnTo>
                  <a:lnTo>
                    <a:pt x="41288" y="279271"/>
                  </a:lnTo>
                  <a:lnTo>
                    <a:pt x="34180" y="285479"/>
                  </a:lnTo>
                  <a:lnTo>
                    <a:pt x="27107" y="292765"/>
                  </a:lnTo>
                  <a:lnTo>
                    <a:pt x="20389" y="301114"/>
                  </a:lnTo>
                  <a:lnTo>
                    <a:pt x="14636" y="310628"/>
                  </a:lnTo>
                  <a:lnTo>
                    <a:pt x="10102" y="321254"/>
                  </a:lnTo>
                  <a:lnTo>
                    <a:pt x="6719" y="332815"/>
                  </a:lnTo>
                  <a:lnTo>
                    <a:pt x="4284" y="345100"/>
                  </a:lnTo>
                  <a:lnTo>
                    <a:pt x="2571" y="357918"/>
                  </a:lnTo>
                  <a:lnTo>
                    <a:pt x="1385" y="371118"/>
                  </a:lnTo>
                  <a:lnTo>
                    <a:pt x="572" y="384585"/>
                  </a:lnTo>
                  <a:lnTo>
                    <a:pt x="28" y="398227"/>
                  </a:lnTo>
                  <a:lnTo>
                    <a:pt x="0" y="411659"/>
                  </a:lnTo>
                  <a:lnTo>
                    <a:pt x="1044" y="424225"/>
                  </a:lnTo>
                  <a:lnTo>
                    <a:pt x="3387" y="435625"/>
                  </a:lnTo>
                  <a:lnTo>
                    <a:pt x="7097" y="445415"/>
                  </a:lnTo>
                  <a:lnTo>
                    <a:pt x="12263" y="452862"/>
                  </a:lnTo>
                  <a:lnTo>
                    <a:pt x="18772" y="457784"/>
                  </a:lnTo>
                  <a:lnTo>
                    <a:pt x="26228" y="460140"/>
                  </a:lnTo>
                  <a:lnTo>
                    <a:pt x="34063" y="459767"/>
                  </a:lnTo>
                  <a:lnTo>
                    <a:pt x="41918" y="456847"/>
                  </a:lnTo>
                  <a:lnTo>
                    <a:pt x="49648" y="451653"/>
                  </a:lnTo>
                  <a:lnTo>
                    <a:pt x="57217" y="444363"/>
                  </a:lnTo>
                  <a:lnTo>
                    <a:pt x="64636" y="435285"/>
                  </a:lnTo>
                  <a:lnTo>
                    <a:pt x="71771" y="424956"/>
                  </a:lnTo>
                  <a:lnTo>
                    <a:pt x="78344" y="414040"/>
                  </a:lnTo>
                  <a:lnTo>
                    <a:pt x="84249" y="402953"/>
                  </a:lnTo>
                  <a:lnTo>
                    <a:pt x="89538" y="391561"/>
                  </a:lnTo>
                  <a:lnTo>
                    <a:pt x="94325" y="379315"/>
                  </a:lnTo>
                  <a:lnTo>
                    <a:pt x="98732" y="365970"/>
                  </a:lnTo>
                  <a:lnTo>
                    <a:pt x="102861" y="351905"/>
                  </a:lnTo>
                  <a:lnTo>
                    <a:pt x="106795" y="337916"/>
                  </a:lnTo>
                  <a:lnTo>
                    <a:pt x="110593" y="324465"/>
                  </a:lnTo>
                  <a:lnTo>
                    <a:pt x="114297" y="311499"/>
                  </a:lnTo>
                  <a:lnTo>
                    <a:pt x="117938" y="298653"/>
                  </a:lnTo>
                  <a:lnTo>
                    <a:pt x="121532" y="285666"/>
                  </a:lnTo>
                  <a:lnTo>
                    <a:pt x="124928" y="271959"/>
                  </a:lnTo>
                  <a:lnTo>
                    <a:pt x="127828" y="256614"/>
                  </a:lnTo>
                  <a:lnTo>
                    <a:pt x="130110" y="239276"/>
                  </a:lnTo>
                  <a:lnTo>
                    <a:pt x="131813" y="220086"/>
                  </a:lnTo>
                  <a:lnTo>
                    <a:pt x="133037" y="199384"/>
                  </a:lnTo>
                  <a:lnTo>
                    <a:pt x="133899" y="177541"/>
                  </a:lnTo>
                  <a:lnTo>
                    <a:pt x="134495" y="155198"/>
                  </a:lnTo>
                  <a:lnTo>
                    <a:pt x="134905" y="133214"/>
                  </a:lnTo>
                  <a:lnTo>
                    <a:pt x="135177" y="112038"/>
                  </a:lnTo>
                  <a:lnTo>
                    <a:pt x="135192" y="92059"/>
                  </a:lnTo>
                  <a:lnTo>
                    <a:pt x="134669" y="73780"/>
                  </a:lnTo>
                  <a:lnTo>
                    <a:pt x="133502" y="57299"/>
                  </a:lnTo>
                  <a:lnTo>
                    <a:pt x="131733" y="42399"/>
                  </a:lnTo>
                  <a:lnTo>
                    <a:pt x="129475" y="28755"/>
                  </a:lnTo>
                  <a:lnTo>
                    <a:pt x="126831" y="16091"/>
                  </a:lnTo>
                  <a:lnTo>
                    <a:pt x="123453" y="5678"/>
                  </a:lnTo>
                  <a:lnTo>
                    <a:pt x="119307" y="69"/>
                  </a:lnTo>
                  <a:lnTo>
                    <a:pt x="115233" y="0"/>
                  </a:lnTo>
                  <a:lnTo>
                    <a:pt x="111405" y="4771"/>
                  </a:lnTo>
                  <a:lnTo>
                    <a:pt x="107747" y="13300"/>
                  </a:lnTo>
                  <a:lnTo>
                    <a:pt x="104348" y="24424"/>
                  </a:lnTo>
                  <a:lnTo>
                    <a:pt x="101464" y="37037"/>
                  </a:lnTo>
                  <a:lnTo>
                    <a:pt x="99203" y="50430"/>
                  </a:lnTo>
                  <a:lnTo>
                    <a:pt x="97522" y="64698"/>
                  </a:lnTo>
                  <a:lnTo>
                    <a:pt x="96314" y="80565"/>
                  </a:lnTo>
                  <a:lnTo>
                    <a:pt x="95460" y="98310"/>
                  </a:lnTo>
                  <a:lnTo>
                    <a:pt x="94699" y="117299"/>
                  </a:lnTo>
                  <a:lnTo>
                    <a:pt x="93647" y="136286"/>
                  </a:lnTo>
                  <a:lnTo>
                    <a:pt x="92131" y="154553"/>
                  </a:lnTo>
                  <a:lnTo>
                    <a:pt x="90466" y="172395"/>
                  </a:lnTo>
                  <a:lnTo>
                    <a:pt x="89341" y="190808"/>
                  </a:lnTo>
                  <a:lnTo>
                    <a:pt x="89107" y="210340"/>
                  </a:lnTo>
                  <a:lnTo>
                    <a:pt x="89785" y="230900"/>
                  </a:lnTo>
                  <a:lnTo>
                    <a:pt x="91236" y="252020"/>
                  </a:lnTo>
                  <a:lnTo>
                    <a:pt x="93289" y="273347"/>
                  </a:lnTo>
                  <a:lnTo>
                    <a:pt x="95785" y="294705"/>
                  </a:lnTo>
                  <a:lnTo>
                    <a:pt x="98600" y="316024"/>
                  </a:lnTo>
                  <a:lnTo>
                    <a:pt x="101640" y="337277"/>
                  </a:lnTo>
                  <a:lnTo>
                    <a:pt x="105001" y="358140"/>
                  </a:lnTo>
                  <a:lnTo>
                    <a:pt x="108943" y="378008"/>
                  </a:lnTo>
                  <a:lnTo>
                    <a:pt x="113559" y="396621"/>
                  </a:lnTo>
                  <a:lnTo>
                    <a:pt x="118875" y="413646"/>
                  </a:lnTo>
                  <a:lnTo>
                    <a:pt x="125654" y="430285"/>
                  </a:lnTo>
                  <a:lnTo>
                    <a:pt x="136728" y="449115"/>
                  </a:lnTo>
                  <a:lnTo>
                    <a:pt x="156810" y="474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917845" y="2969036"/>
              <a:ext cx="31586" cy="610654"/>
            </a:xfrm>
            <a:custGeom>
              <a:avLst/>
              <a:gdLst/>
              <a:ahLst/>
              <a:cxnLst/>
              <a:rect l="0" t="0" r="0" b="0"/>
              <a:pathLst>
                <a:path w="31586" h="610654">
                  <a:moveTo>
                    <a:pt x="31585" y="0"/>
                  </a:moveTo>
                  <a:lnTo>
                    <a:pt x="31519" y="14735"/>
                  </a:lnTo>
                  <a:lnTo>
                    <a:pt x="30879" y="29287"/>
                  </a:lnTo>
                  <a:lnTo>
                    <a:pt x="29581" y="45086"/>
                  </a:lnTo>
                  <a:lnTo>
                    <a:pt x="27721" y="62320"/>
                  </a:lnTo>
                  <a:lnTo>
                    <a:pt x="25405" y="81110"/>
                  </a:lnTo>
                  <a:lnTo>
                    <a:pt x="22742" y="101341"/>
                  </a:lnTo>
                  <a:lnTo>
                    <a:pt x="19992" y="122434"/>
                  </a:lnTo>
                  <a:lnTo>
                    <a:pt x="17533" y="143497"/>
                  </a:lnTo>
                  <a:lnTo>
                    <a:pt x="15551" y="164022"/>
                  </a:lnTo>
                  <a:lnTo>
                    <a:pt x="14053" y="183714"/>
                  </a:lnTo>
                  <a:lnTo>
                    <a:pt x="12965" y="202324"/>
                  </a:lnTo>
                  <a:lnTo>
                    <a:pt x="12192" y="219842"/>
                  </a:lnTo>
                  <a:lnTo>
                    <a:pt x="11483" y="236420"/>
                  </a:lnTo>
                  <a:lnTo>
                    <a:pt x="10467" y="252261"/>
                  </a:lnTo>
                  <a:lnTo>
                    <a:pt x="8970" y="267557"/>
                  </a:lnTo>
                  <a:lnTo>
                    <a:pt x="7147" y="282460"/>
                  </a:lnTo>
                  <a:lnTo>
                    <a:pt x="5384" y="297088"/>
                  </a:lnTo>
                  <a:lnTo>
                    <a:pt x="3905" y="311531"/>
                  </a:lnTo>
                  <a:lnTo>
                    <a:pt x="2761" y="326012"/>
                  </a:lnTo>
                  <a:lnTo>
                    <a:pt x="1918" y="340879"/>
                  </a:lnTo>
                  <a:lnTo>
                    <a:pt x="1316" y="356288"/>
                  </a:lnTo>
                  <a:lnTo>
                    <a:pt x="896" y="372060"/>
                  </a:lnTo>
                  <a:lnTo>
                    <a:pt x="606" y="387801"/>
                  </a:lnTo>
                  <a:lnTo>
                    <a:pt x="408" y="403278"/>
                  </a:lnTo>
                  <a:lnTo>
                    <a:pt x="275" y="418433"/>
                  </a:lnTo>
                  <a:lnTo>
                    <a:pt x="184" y="433296"/>
                  </a:lnTo>
                  <a:lnTo>
                    <a:pt x="124" y="447922"/>
                  </a:lnTo>
                  <a:lnTo>
                    <a:pt x="82" y="462373"/>
                  </a:lnTo>
                  <a:lnTo>
                    <a:pt x="55" y="476695"/>
                  </a:lnTo>
                  <a:lnTo>
                    <a:pt x="37" y="490932"/>
                  </a:lnTo>
                  <a:lnTo>
                    <a:pt x="25" y="505275"/>
                  </a:lnTo>
                  <a:lnTo>
                    <a:pt x="17" y="520051"/>
                  </a:lnTo>
                  <a:lnTo>
                    <a:pt x="10" y="535383"/>
                  </a:lnTo>
                  <a:lnTo>
                    <a:pt x="6" y="550682"/>
                  </a:lnTo>
                  <a:lnTo>
                    <a:pt x="3" y="566341"/>
                  </a:lnTo>
                  <a:lnTo>
                    <a:pt x="2" y="584856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095378" y="252683"/>
            <a:ext cx="3263835" cy="736996"/>
            <a:chOff x="3095378" y="252683"/>
            <a:chExt cx="3263835" cy="736996"/>
          </a:xfrm>
        </p:grpSpPr>
        <p:sp>
          <p:nvSpPr>
            <p:cNvPr id="2" name="Freeform 1"/>
            <p:cNvSpPr/>
            <p:nvPr/>
          </p:nvSpPr>
          <p:spPr>
            <a:xfrm>
              <a:off x="3453347" y="336911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31585" y="0"/>
                  </a:moveTo>
                  <a:lnTo>
                    <a:pt x="31518" y="11803"/>
                  </a:lnTo>
                  <a:lnTo>
                    <a:pt x="30877" y="23572"/>
                  </a:lnTo>
                  <a:lnTo>
                    <a:pt x="29586" y="36476"/>
                  </a:lnTo>
                  <a:lnTo>
                    <a:pt x="27899" y="50842"/>
                  </a:lnTo>
                  <a:lnTo>
                    <a:pt x="26231" y="67115"/>
                  </a:lnTo>
                  <a:lnTo>
                    <a:pt x="24813" y="85344"/>
                  </a:lnTo>
                  <a:lnTo>
                    <a:pt x="23542" y="105271"/>
                  </a:lnTo>
                  <a:lnTo>
                    <a:pt x="22083" y="126536"/>
                  </a:lnTo>
                  <a:lnTo>
                    <a:pt x="20256" y="148799"/>
                  </a:lnTo>
                  <a:lnTo>
                    <a:pt x="18197" y="171779"/>
                  </a:lnTo>
                  <a:lnTo>
                    <a:pt x="16269" y="195262"/>
                  </a:lnTo>
                  <a:lnTo>
                    <a:pt x="14671" y="219090"/>
                  </a:lnTo>
                  <a:lnTo>
                    <a:pt x="13275" y="242988"/>
                  </a:lnTo>
                  <a:lnTo>
                    <a:pt x="11731" y="266572"/>
                  </a:lnTo>
                  <a:lnTo>
                    <a:pt x="9845" y="289657"/>
                  </a:lnTo>
                  <a:lnTo>
                    <a:pt x="7748" y="312075"/>
                  </a:lnTo>
                  <a:lnTo>
                    <a:pt x="5794" y="333597"/>
                  </a:lnTo>
                  <a:lnTo>
                    <a:pt x="4182" y="354187"/>
                  </a:lnTo>
                  <a:lnTo>
                    <a:pt x="2948" y="373965"/>
                  </a:lnTo>
                  <a:lnTo>
                    <a:pt x="2044" y="393100"/>
                  </a:lnTo>
                  <a:lnTo>
                    <a:pt x="1402" y="411734"/>
                  </a:lnTo>
                  <a:lnTo>
                    <a:pt x="953" y="429244"/>
                  </a:lnTo>
                  <a:lnTo>
                    <a:pt x="595" y="445974"/>
                  </a:lnTo>
                  <a:lnTo>
                    <a:pt x="295" y="46339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95378" y="252683"/>
              <a:ext cx="673825" cy="126343"/>
            </a:xfrm>
            <a:custGeom>
              <a:avLst/>
              <a:gdLst/>
              <a:ahLst/>
              <a:cxnLst/>
              <a:rect l="0" t="0" r="0" b="0"/>
              <a:pathLst>
                <a:path w="673825" h="126343">
                  <a:moveTo>
                    <a:pt x="673824" y="0"/>
                  </a:moveTo>
                  <a:lnTo>
                    <a:pt x="662156" y="67"/>
                  </a:lnTo>
                  <a:lnTo>
                    <a:pt x="651667" y="708"/>
                  </a:lnTo>
                  <a:lnTo>
                    <a:pt x="641351" y="2004"/>
                  </a:lnTo>
                  <a:lnTo>
                    <a:pt x="630532" y="3864"/>
                  </a:lnTo>
                  <a:lnTo>
                    <a:pt x="618243" y="6180"/>
                  </a:lnTo>
                  <a:lnTo>
                    <a:pt x="604094" y="8847"/>
                  </a:lnTo>
                  <a:lnTo>
                    <a:pt x="588189" y="11771"/>
                  </a:lnTo>
                  <a:lnTo>
                    <a:pt x="570841" y="14878"/>
                  </a:lnTo>
                  <a:lnTo>
                    <a:pt x="552403" y="18109"/>
                  </a:lnTo>
                  <a:lnTo>
                    <a:pt x="533498" y="21260"/>
                  </a:lnTo>
                  <a:lnTo>
                    <a:pt x="514976" y="23996"/>
                  </a:lnTo>
                  <a:lnTo>
                    <a:pt x="497267" y="26172"/>
                  </a:lnTo>
                  <a:lnTo>
                    <a:pt x="480429" y="27973"/>
                  </a:lnTo>
                  <a:lnTo>
                    <a:pt x="464349" y="29796"/>
                  </a:lnTo>
                  <a:lnTo>
                    <a:pt x="448861" y="31878"/>
                  </a:lnTo>
                  <a:lnTo>
                    <a:pt x="433814" y="34277"/>
                  </a:lnTo>
                  <a:lnTo>
                    <a:pt x="419081" y="36968"/>
                  </a:lnTo>
                  <a:lnTo>
                    <a:pt x="404570" y="39892"/>
                  </a:lnTo>
                  <a:lnTo>
                    <a:pt x="390211" y="42991"/>
                  </a:lnTo>
                  <a:lnTo>
                    <a:pt x="375957" y="46218"/>
                  </a:lnTo>
                  <a:lnTo>
                    <a:pt x="361773" y="49534"/>
                  </a:lnTo>
                  <a:lnTo>
                    <a:pt x="347637" y="52912"/>
                  </a:lnTo>
                  <a:lnTo>
                    <a:pt x="333534" y="56333"/>
                  </a:lnTo>
                  <a:lnTo>
                    <a:pt x="319452" y="59783"/>
                  </a:lnTo>
                  <a:lnTo>
                    <a:pt x="305385" y="63252"/>
                  </a:lnTo>
                  <a:lnTo>
                    <a:pt x="291327" y="66735"/>
                  </a:lnTo>
                  <a:lnTo>
                    <a:pt x="277276" y="70227"/>
                  </a:lnTo>
                  <a:lnTo>
                    <a:pt x="263229" y="73724"/>
                  </a:lnTo>
                  <a:lnTo>
                    <a:pt x="249186" y="77226"/>
                  </a:lnTo>
                  <a:lnTo>
                    <a:pt x="235148" y="80730"/>
                  </a:lnTo>
                  <a:lnTo>
                    <a:pt x="221281" y="84236"/>
                  </a:lnTo>
                  <a:lnTo>
                    <a:pt x="207889" y="87743"/>
                  </a:lnTo>
                  <a:lnTo>
                    <a:pt x="195099" y="91251"/>
                  </a:lnTo>
                  <a:lnTo>
                    <a:pt x="182713" y="94759"/>
                  </a:lnTo>
                  <a:lnTo>
                    <a:pt x="170323" y="98268"/>
                  </a:lnTo>
                  <a:lnTo>
                    <a:pt x="157678" y="101777"/>
                  </a:lnTo>
                  <a:lnTo>
                    <a:pt x="144386" y="105286"/>
                  </a:lnTo>
                  <a:lnTo>
                    <a:pt x="129860" y="108795"/>
                  </a:lnTo>
                  <a:lnTo>
                    <a:pt x="113902" y="112300"/>
                  </a:lnTo>
                  <a:lnTo>
                    <a:pt x="96964" y="115637"/>
                  </a:lnTo>
                  <a:lnTo>
                    <a:pt x="79909" y="118498"/>
                  </a:lnTo>
                  <a:lnTo>
                    <a:pt x="63275" y="120754"/>
                  </a:lnTo>
                  <a:lnTo>
                    <a:pt x="47819" y="122442"/>
                  </a:lnTo>
                  <a:lnTo>
                    <a:pt x="33165" y="123840"/>
                  </a:lnTo>
                  <a:lnTo>
                    <a:pt x="18035" y="12507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42246" y="651959"/>
              <a:ext cx="258542" cy="180451"/>
            </a:xfrm>
            <a:custGeom>
              <a:avLst/>
              <a:gdLst/>
              <a:ahLst/>
              <a:cxnLst/>
              <a:rect l="0" t="0" r="0" b="0"/>
              <a:pathLst>
                <a:path w="258542" h="180451">
                  <a:moveTo>
                    <a:pt x="163785" y="63978"/>
                  </a:moveTo>
                  <a:lnTo>
                    <a:pt x="160784" y="52377"/>
                  </a:lnTo>
                  <a:lnTo>
                    <a:pt x="157361" y="42529"/>
                  </a:lnTo>
                  <a:lnTo>
                    <a:pt x="153161" y="33528"/>
                  </a:lnTo>
                  <a:lnTo>
                    <a:pt x="148088" y="25259"/>
                  </a:lnTo>
                  <a:lnTo>
                    <a:pt x="141958" y="17880"/>
                  </a:lnTo>
                  <a:lnTo>
                    <a:pt x="134775" y="11420"/>
                  </a:lnTo>
                  <a:lnTo>
                    <a:pt x="126688" y="6086"/>
                  </a:lnTo>
                  <a:lnTo>
                    <a:pt x="117892" y="2329"/>
                  </a:lnTo>
                  <a:lnTo>
                    <a:pt x="108572" y="256"/>
                  </a:lnTo>
                  <a:lnTo>
                    <a:pt x="98875" y="0"/>
                  </a:lnTo>
                  <a:lnTo>
                    <a:pt x="88913" y="1872"/>
                  </a:lnTo>
                  <a:lnTo>
                    <a:pt x="78774" y="5833"/>
                  </a:lnTo>
                  <a:lnTo>
                    <a:pt x="68678" y="11406"/>
                  </a:lnTo>
                  <a:lnTo>
                    <a:pt x="58972" y="17894"/>
                  </a:lnTo>
                  <a:lnTo>
                    <a:pt x="49819" y="24811"/>
                  </a:lnTo>
                  <a:lnTo>
                    <a:pt x="41367" y="32061"/>
                  </a:lnTo>
                  <a:lnTo>
                    <a:pt x="33835" y="39834"/>
                  </a:lnTo>
                  <a:lnTo>
                    <a:pt x="27251" y="48209"/>
                  </a:lnTo>
                  <a:lnTo>
                    <a:pt x="21490" y="57138"/>
                  </a:lnTo>
                  <a:lnTo>
                    <a:pt x="16378" y="66518"/>
                  </a:lnTo>
                  <a:lnTo>
                    <a:pt x="11754" y="76244"/>
                  </a:lnTo>
                  <a:lnTo>
                    <a:pt x="7647" y="86388"/>
                  </a:lnTo>
                  <a:lnTo>
                    <a:pt x="4261" y="97182"/>
                  </a:lnTo>
                  <a:lnTo>
                    <a:pt x="1657" y="108696"/>
                  </a:lnTo>
                  <a:lnTo>
                    <a:pt x="78" y="120529"/>
                  </a:lnTo>
                  <a:lnTo>
                    <a:pt x="0" y="131939"/>
                  </a:lnTo>
                  <a:lnTo>
                    <a:pt x="1549" y="142533"/>
                  </a:lnTo>
                  <a:lnTo>
                    <a:pt x="4709" y="152103"/>
                  </a:lnTo>
                  <a:lnTo>
                    <a:pt x="9496" y="160459"/>
                  </a:lnTo>
                  <a:lnTo>
                    <a:pt x="15758" y="167623"/>
                  </a:lnTo>
                  <a:lnTo>
                    <a:pt x="23385" y="173451"/>
                  </a:lnTo>
                  <a:lnTo>
                    <a:pt x="32399" y="177551"/>
                  </a:lnTo>
                  <a:lnTo>
                    <a:pt x="42673" y="179862"/>
                  </a:lnTo>
                  <a:lnTo>
                    <a:pt x="53655" y="180450"/>
                  </a:lnTo>
                  <a:lnTo>
                    <a:pt x="64485" y="179333"/>
                  </a:lnTo>
                  <a:lnTo>
                    <a:pt x="74696" y="176699"/>
                  </a:lnTo>
                  <a:lnTo>
                    <a:pt x="84346" y="173000"/>
                  </a:lnTo>
                  <a:lnTo>
                    <a:pt x="93821" y="168841"/>
                  </a:lnTo>
                  <a:lnTo>
                    <a:pt x="103372" y="164597"/>
                  </a:lnTo>
                  <a:lnTo>
                    <a:pt x="112771" y="160107"/>
                  </a:lnTo>
                  <a:lnTo>
                    <a:pt x="121411" y="154800"/>
                  </a:lnTo>
                  <a:lnTo>
                    <a:pt x="129003" y="148408"/>
                  </a:lnTo>
                  <a:lnTo>
                    <a:pt x="135576" y="140808"/>
                  </a:lnTo>
                  <a:lnTo>
                    <a:pt x="141301" y="131870"/>
                  </a:lnTo>
                  <a:lnTo>
                    <a:pt x="146387" y="121699"/>
                  </a:lnTo>
                  <a:lnTo>
                    <a:pt x="151526" y="111732"/>
                  </a:lnTo>
                  <a:lnTo>
                    <a:pt x="157446" y="105638"/>
                  </a:lnTo>
                  <a:lnTo>
                    <a:pt x="163472" y="105278"/>
                  </a:lnTo>
                  <a:lnTo>
                    <a:pt x="168709" y="108846"/>
                  </a:lnTo>
                  <a:lnTo>
                    <a:pt x="173546" y="114684"/>
                  </a:lnTo>
                  <a:lnTo>
                    <a:pt x="178878" y="121602"/>
                  </a:lnTo>
                  <a:lnTo>
                    <a:pt x="185175" y="128913"/>
                  </a:lnTo>
                  <a:lnTo>
                    <a:pt x="192654" y="135978"/>
                  </a:lnTo>
                  <a:lnTo>
                    <a:pt x="201482" y="142056"/>
                  </a:lnTo>
                  <a:lnTo>
                    <a:pt x="211581" y="146848"/>
                  </a:lnTo>
                  <a:lnTo>
                    <a:pt x="222127" y="150234"/>
                  </a:lnTo>
                  <a:lnTo>
                    <a:pt x="232704" y="152305"/>
                  </a:lnTo>
                  <a:lnTo>
                    <a:pt x="244237" y="152123"/>
                  </a:lnTo>
                  <a:lnTo>
                    <a:pt x="258541" y="148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14029" y="336911"/>
              <a:ext cx="212351" cy="480239"/>
            </a:xfrm>
            <a:custGeom>
              <a:avLst/>
              <a:gdLst/>
              <a:ahLst/>
              <a:cxnLst/>
              <a:rect l="0" t="0" r="0" b="0"/>
              <a:pathLst>
                <a:path w="212351" h="480239">
                  <a:moveTo>
                    <a:pt x="7815" y="0"/>
                  </a:moveTo>
                  <a:lnTo>
                    <a:pt x="4948" y="9003"/>
                  </a:lnTo>
                  <a:lnTo>
                    <a:pt x="2807" y="19270"/>
                  </a:lnTo>
                  <a:lnTo>
                    <a:pt x="1208" y="31854"/>
                  </a:lnTo>
                  <a:lnTo>
                    <a:pt x="200" y="46381"/>
                  </a:lnTo>
                  <a:lnTo>
                    <a:pt x="0" y="62177"/>
                  </a:lnTo>
                  <a:lnTo>
                    <a:pt x="651" y="78720"/>
                  </a:lnTo>
                  <a:lnTo>
                    <a:pt x="1889" y="95852"/>
                  </a:lnTo>
                  <a:lnTo>
                    <a:pt x="3253" y="113699"/>
                  </a:lnTo>
                  <a:lnTo>
                    <a:pt x="4462" y="132289"/>
                  </a:lnTo>
                  <a:lnTo>
                    <a:pt x="5424" y="151532"/>
                  </a:lnTo>
                  <a:lnTo>
                    <a:pt x="6144" y="171295"/>
                  </a:lnTo>
                  <a:lnTo>
                    <a:pt x="6663" y="191438"/>
                  </a:lnTo>
                  <a:lnTo>
                    <a:pt x="7029" y="211525"/>
                  </a:lnTo>
                  <a:lnTo>
                    <a:pt x="7281" y="230859"/>
                  </a:lnTo>
                  <a:lnTo>
                    <a:pt x="7455" y="249129"/>
                  </a:lnTo>
                  <a:lnTo>
                    <a:pt x="7573" y="266685"/>
                  </a:lnTo>
                  <a:lnTo>
                    <a:pt x="7652" y="284314"/>
                  </a:lnTo>
                  <a:lnTo>
                    <a:pt x="7706" y="302468"/>
                  </a:lnTo>
                  <a:lnTo>
                    <a:pt x="7742" y="320935"/>
                  </a:lnTo>
                  <a:lnTo>
                    <a:pt x="7766" y="339040"/>
                  </a:lnTo>
                  <a:lnTo>
                    <a:pt x="7778" y="356408"/>
                  </a:lnTo>
                  <a:lnTo>
                    <a:pt x="7616" y="372986"/>
                  </a:lnTo>
                  <a:lnTo>
                    <a:pt x="6975" y="388879"/>
                  </a:lnTo>
                  <a:lnTo>
                    <a:pt x="5755" y="404133"/>
                  </a:lnTo>
                  <a:lnTo>
                    <a:pt x="4980" y="415336"/>
                  </a:lnTo>
                  <a:lnTo>
                    <a:pt x="5779" y="418128"/>
                  </a:lnTo>
                  <a:lnTo>
                    <a:pt x="7602" y="413926"/>
                  </a:lnTo>
                  <a:lnTo>
                    <a:pt x="10013" y="405340"/>
                  </a:lnTo>
                  <a:lnTo>
                    <a:pt x="12793" y="394662"/>
                  </a:lnTo>
                  <a:lnTo>
                    <a:pt x="15820" y="383247"/>
                  </a:lnTo>
                  <a:lnTo>
                    <a:pt x="19176" y="371891"/>
                  </a:lnTo>
                  <a:lnTo>
                    <a:pt x="23117" y="361139"/>
                  </a:lnTo>
                  <a:lnTo>
                    <a:pt x="27734" y="351181"/>
                  </a:lnTo>
                  <a:lnTo>
                    <a:pt x="32972" y="341973"/>
                  </a:lnTo>
                  <a:lnTo>
                    <a:pt x="38713" y="333380"/>
                  </a:lnTo>
                  <a:lnTo>
                    <a:pt x="44844" y="325263"/>
                  </a:lnTo>
                  <a:lnTo>
                    <a:pt x="51589" y="317824"/>
                  </a:lnTo>
                  <a:lnTo>
                    <a:pt x="59480" y="311577"/>
                  </a:lnTo>
                  <a:lnTo>
                    <a:pt x="68713" y="306717"/>
                  </a:lnTo>
                  <a:lnTo>
                    <a:pt x="79015" y="303454"/>
                  </a:lnTo>
                  <a:lnTo>
                    <a:pt x="89848" y="302162"/>
                  </a:lnTo>
                  <a:lnTo>
                    <a:pt x="100837" y="302853"/>
                  </a:lnTo>
                  <a:lnTo>
                    <a:pt x="111808" y="305248"/>
                  </a:lnTo>
                  <a:lnTo>
                    <a:pt x="122701" y="308982"/>
                  </a:lnTo>
                  <a:lnTo>
                    <a:pt x="133506" y="313711"/>
                  </a:lnTo>
                  <a:lnTo>
                    <a:pt x="144235" y="319153"/>
                  </a:lnTo>
                  <a:lnTo>
                    <a:pt x="154906" y="325097"/>
                  </a:lnTo>
                  <a:lnTo>
                    <a:pt x="165523" y="331391"/>
                  </a:lnTo>
                  <a:lnTo>
                    <a:pt x="175774" y="338091"/>
                  </a:lnTo>
                  <a:lnTo>
                    <a:pt x="185053" y="345427"/>
                  </a:lnTo>
                  <a:lnTo>
                    <a:pt x="193101" y="353482"/>
                  </a:lnTo>
                  <a:lnTo>
                    <a:pt x="199827" y="362351"/>
                  </a:lnTo>
                  <a:lnTo>
                    <a:pt x="205129" y="372215"/>
                  </a:lnTo>
                  <a:lnTo>
                    <a:pt x="209093" y="383072"/>
                  </a:lnTo>
                  <a:lnTo>
                    <a:pt x="211620" y="394618"/>
                  </a:lnTo>
                  <a:lnTo>
                    <a:pt x="212350" y="406360"/>
                  </a:lnTo>
                  <a:lnTo>
                    <a:pt x="211246" y="417987"/>
                  </a:lnTo>
                  <a:lnTo>
                    <a:pt x="208388" y="429063"/>
                  </a:lnTo>
                  <a:lnTo>
                    <a:pt x="203804" y="438969"/>
                  </a:lnTo>
                  <a:lnTo>
                    <a:pt x="197683" y="447479"/>
                  </a:lnTo>
                  <a:lnTo>
                    <a:pt x="190321" y="454700"/>
                  </a:lnTo>
                  <a:lnTo>
                    <a:pt x="182017" y="460875"/>
                  </a:lnTo>
                  <a:lnTo>
                    <a:pt x="173023" y="466251"/>
                  </a:lnTo>
                  <a:lnTo>
                    <a:pt x="163376" y="470882"/>
                  </a:lnTo>
                  <a:lnTo>
                    <a:pt x="152916" y="474628"/>
                  </a:lnTo>
                  <a:lnTo>
                    <a:pt x="141622" y="477482"/>
                  </a:lnTo>
                  <a:lnTo>
                    <a:pt x="129768" y="479400"/>
                  </a:lnTo>
                  <a:lnTo>
                    <a:pt x="117810" y="480238"/>
                  </a:lnTo>
                  <a:lnTo>
                    <a:pt x="106026" y="480023"/>
                  </a:lnTo>
                  <a:lnTo>
                    <a:pt x="94503" y="478911"/>
                  </a:lnTo>
                  <a:lnTo>
                    <a:pt x="83232" y="477102"/>
                  </a:lnTo>
                  <a:lnTo>
                    <a:pt x="72174" y="474772"/>
                  </a:lnTo>
                  <a:lnTo>
                    <a:pt x="61443" y="471904"/>
                  </a:lnTo>
                  <a:lnTo>
                    <a:pt x="51303" y="468302"/>
                  </a:lnTo>
                  <a:lnTo>
                    <a:pt x="41858" y="463924"/>
                  </a:lnTo>
                  <a:lnTo>
                    <a:pt x="33352" y="459168"/>
                  </a:lnTo>
                  <a:lnTo>
                    <a:pt x="25409" y="454315"/>
                  </a:lnTo>
                  <a:lnTo>
                    <a:pt x="17332" y="448938"/>
                  </a:lnTo>
                  <a:lnTo>
                    <a:pt x="7815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53874" y="336911"/>
              <a:ext cx="207170" cy="473784"/>
            </a:xfrm>
            <a:custGeom>
              <a:avLst/>
              <a:gdLst/>
              <a:ahLst/>
              <a:cxnLst/>
              <a:rect l="0" t="0" r="0" b="0"/>
              <a:pathLst>
                <a:path w="207170" h="473784">
                  <a:moveTo>
                    <a:pt x="10126" y="0"/>
                  </a:moveTo>
                  <a:lnTo>
                    <a:pt x="7259" y="14736"/>
                  </a:lnTo>
                  <a:lnTo>
                    <a:pt x="5117" y="29288"/>
                  </a:lnTo>
                  <a:lnTo>
                    <a:pt x="3514" y="45073"/>
                  </a:lnTo>
                  <a:lnTo>
                    <a:pt x="2333" y="61789"/>
                  </a:lnTo>
                  <a:lnTo>
                    <a:pt x="1484" y="78633"/>
                  </a:lnTo>
                  <a:lnTo>
                    <a:pt x="887" y="95113"/>
                  </a:lnTo>
                  <a:lnTo>
                    <a:pt x="473" y="111076"/>
                  </a:lnTo>
                  <a:lnTo>
                    <a:pt x="189" y="126547"/>
                  </a:lnTo>
                  <a:lnTo>
                    <a:pt x="0" y="141609"/>
                  </a:lnTo>
                  <a:lnTo>
                    <a:pt x="42" y="156197"/>
                  </a:lnTo>
                  <a:lnTo>
                    <a:pt x="602" y="170087"/>
                  </a:lnTo>
                  <a:lnTo>
                    <a:pt x="1792" y="183219"/>
                  </a:lnTo>
                  <a:lnTo>
                    <a:pt x="3404" y="195837"/>
                  </a:lnTo>
                  <a:lnTo>
                    <a:pt x="5026" y="208384"/>
                  </a:lnTo>
                  <a:lnTo>
                    <a:pt x="6411" y="221125"/>
                  </a:lnTo>
                  <a:lnTo>
                    <a:pt x="7492" y="234141"/>
                  </a:lnTo>
                  <a:lnTo>
                    <a:pt x="8292" y="247419"/>
                  </a:lnTo>
                  <a:lnTo>
                    <a:pt x="8865" y="260920"/>
                  </a:lnTo>
                  <a:lnTo>
                    <a:pt x="9266" y="274920"/>
                  </a:lnTo>
                  <a:lnTo>
                    <a:pt x="9543" y="289989"/>
                  </a:lnTo>
                  <a:lnTo>
                    <a:pt x="9733" y="306352"/>
                  </a:lnTo>
                  <a:lnTo>
                    <a:pt x="9861" y="323918"/>
                  </a:lnTo>
                  <a:lnTo>
                    <a:pt x="9948" y="342465"/>
                  </a:lnTo>
                  <a:lnTo>
                    <a:pt x="10002" y="361755"/>
                  </a:lnTo>
                  <a:lnTo>
                    <a:pt x="9869" y="381419"/>
                  </a:lnTo>
                  <a:lnTo>
                    <a:pt x="9247" y="400992"/>
                  </a:lnTo>
                  <a:lnTo>
                    <a:pt x="8021" y="420192"/>
                  </a:lnTo>
                  <a:lnTo>
                    <a:pt x="6573" y="437635"/>
                  </a:lnTo>
                  <a:lnTo>
                    <a:pt x="6332" y="450148"/>
                  </a:lnTo>
                  <a:lnTo>
                    <a:pt x="8241" y="456210"/>
                  </a:lnTo>
                  <a:lnTo>
                    <a:pt x="11632" y="457279"/>
                  </a:lnTo>
                  <a:lnTo>
                    <a:pt x="16045" y="455167"/>
                  </a:lnTo>
                  <a:lnTo>
                    <a:pt x="21213" y="451138"/>
                  </a:lnTo>
                  <a:lnTo>
                    <a:pt x="26938" y="445966"/>
                  </a:lnTo>
                  <a:lnTo>
                    <a:pt x="33063" y="440104"/>
                  </a:lnTo>
                  <a:lnTo>
                    <a:pt x="39470" y="433819"/>
                  </a:lnTo>
                  <a:lnTo>
                    <a:pt x="46079" y="427275"/>
                  </a:lnTo>
                  <a:lnTo>
                    <a:pt x="52990" y="420734"/>
                  </a:lnTo>
                  <a:lnTo>
                    <a:pt x="60468" y="414562"/>
                  </a:lnTo>
                  <a:lnTo>
                    <a:pt x="68618" y="408922"/>
                  </a:lnTo>
                  <a:lnTo>
                    <a:pt x="77550" y="403642"/>
                  </a:lnTo>
                  <a:lnTo>
                    <a:pt x="87457" y="398328"/>
                  </a:lnTo>
                  <a:lnTo>
                    <a:pt x="98343" y="392754"/>
                  </a:lnTo>
                  <a:lnTo>
                    <a:pt x="109907" y="387025"/>
                  </a:lnTo>
                  <a:lnTo>
                    <a:pt x="121662" y="381479"/>
                  </a:lnTo>
                  <a:lnTo>
                    <a:pt x="133306" y="376298"/>
                  </a:lnTo>
                  <a:lnTo>
                    <a:pt x="144734" y="371344"/>
                  </a:lnTo>
                  <a:lnTo>
                    <a:pt x="155939" y="366257"/>
                  </a:lnTo>
                  <a:lnTo>
                    <a:pt x="166950" y="360831"/>
                  </a:lnTo>
                  <a:lnTo>
                    <a:pt x="177478" y="354864"/>
                  </a:lnTo>
                  <a:lnTo>
                    <a:pt x="186950" y="348093"/>
                  </a:lnTo>
                  <a:lnTo>
                    <a:pt x="195124" y="340464"/>
                  </a:lnTo>
                  <a:lnTo>
                    <a:pt x="201595" y="332237"/>
                  </a:lnTo>
                  <a:lnTo>
                    <a:pt x="205661" y="323877"/>
                  </a:lnTo>
                  <a:lnTo>
                    <a:pt x="207169" y="315664"/>
                  </a:lnTo>
                  <a:lnTo>
                    <a:pt x="206419" y="307694"/>
                  </a:lnTo>
                  <a:lnTo>
                    <a:pt x="203872" y="299963"/>
                  </a:lnTo>
                  <a:lnTo>
                    <a:pt x="199966" y="292439"/>
                  </a:lnTo>
                  <a:lnTo>
                    <a:pt x="194585" y="285404"/>
                  </a:lnTo>
                  <a:lnTo>
                    <a:pt x="187094" y="279431"/>
                  </a:lnTo>
                  <a:lnTo>
                    <a:pt x="177319" y="274751"/>
                  </a:lnTo>
                  <a:lnTo>
                    <a:pt x="165671" y="271440"/>
                  </a:lnTo>
                  <a:lnTo>
                    <a:pt x="152865" y="269583"/>
                  </a:lnTo>
                  <a:lnTo>
                    <a:pt x="139441" y="269080"/>
                  </a:lnTo>
                  <a:lnTo>
                    <a:pt x="125869" y="269861"/>
                  </a:lnTo>
                  <a:lnTo>
                    <a:pt x="112618" y="271971"/>
                  </a:lnTo>
                  <a:lnTo>
                    <a:pt x="99906" y="275319"/>
                  </a:lnTo>
                  <a:lnTo>
                    <a:pt x="88068" y="279852"/>
                  </a:lnTo>
                  <a:lnTo>
                    <a:pt x="77635" y="285643"/>
                  </a:lnTo>
                  <a:lnTo>
                    <a:pt x="68765" y="292618"/>
                  </a:lnTo>
                  <a:lnTo>
                    <a:pt x="61298" y="300742"/>
                  </a:lnTo>
                  <a:lnTo>
                    <a:pt x="54957" y="310097"/>
                  </a:lnTo>
                  <a:lnTo>
                    <a:pt x="49474" y="320609"/>
                  </a:lnTo>
                  <a:lnTo>
                    <a:pt x="44941" y="331922"/>
                  </a:lnTo>
                  <a:lnTo>
                    <a:pt x="41792" y="343507"/>
                  </a:lnTo>
                  <a:lnTo>
                    <a:pt x="40154" y="355038"/>
                  </a:lnTo>
                  <a:lnTo>
                    <a:pt x="39866" y="366389"/>
                  </a:lnTo>
                  <a:lnTo>
                    <a:pt x="40661" y="377544"/>
                  </a:lnTo>
                  <a:lnTo>
                    <a:pt x="42274" y="388524"/>
                  </a:lnTo>
                  <a:lnTo>
                    <a:pt x="44644" y="399203"/>
                  </a:lnTo>
                  <a:lnTo>
                    <a:pt x="47905" y="409309"/>
                  </a:lnTo>
                  <a:lnTo>
                    <a:pt x="52063" y="418739"/>
                  </a:lnTo>
                  <a:lnTo>
                    <a:pt x="57160" y="427547"/>
                  </a:lnTo>
                  <a:lnTo>
                    <a:pt x="63337" y="435850"/>
                  </a:lnTo>
                  <a:lnTo>
                    <a:pt x="70575" y="443762"/>
                  </a:lnTo>
                  <a:lnTo>
                    <a:pt x="78876" y="451059"/>
                  </a:lnTo>
                  <a:lnTo>
                    <a:pt x="88351" y="457208"/>
                  </a:lnTo>
                  <a:lnTo>
                    <a:pt x="98949" y="462010"/>
                  </a:lnTo>
                  <a:lnTo>
                    <a:pt x="110489" y="465574"/>
                  </a:lnTo>
                  <a:lnTo>
                    <a:pt x="122758" y="468132"/>
                  </a:lnTo>
                  <a:lnTo>
                    <a:pt x="135553" y="469928"/>
                  </a:lnTo>
                  <a:lnTo>
                    <a:pt x="148303" y="471172"/>
                  </a:lnTo>
                  <a:lnTo>
                    <a:pt x="161436" y="472158"/>
                  </a:lnTo>
                  <a:lnTo>
                    <a:pt x="177218" y="472979"/>
                  </a:lnTo>
                  <a:lnTo>
                    <a:pt x="199639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35546" y="636310"/>
              <a:ext cx="162314" cy="192837"/>
            </a:xfrm>
            <a:custGeom>
              <a:avLst/>
              <a:gdLst/>
              <a:ahLst/>
              <a:cxnLst/>
              <a:rect l="0" t="0" r="0" b="0"/>
              <a:pathLst>
                <a:path w="162314" h="192837">
                  <a:moveTo>
                    <a:pt x="149635" y="16456"/>
                  </a:moveTo>
                  <a:lnTo>
                    <a:pt x="143633" y="10723"/>
                  </a:lnTo>
                  <a:lnTo>
                    <a:pt x="136789" y="6439"/>
                  </a:lnTo>
                  <a:lnTo>
                    <a:pt x="128401" y="3237"/>
                  </a:lnTo>
                  <a:lnTo>
                    <a:pt x="118773" y="1049"/>
                  </a:lnTo>
                  <a:lnTo>
                    <a:pt x="108459" y="0"/>
                  </a:lnTo>
                  <a:lnTo>
                    <a:pt x="97856" y="63"/>
                  </a:lnTo>
                  <a:lnTo>
                    <a:pt x="87331" y="1233"/>
                  </a:lnTo>
                  <a:lnTo>
                    <a:pt x="77279" y="3609"/>
                  </a:lnTo>
                  <a:lnTo>
                    <a:pt x="67860" y="7136"/>
                  </a:lnTo>
                  <a:lnTo>
                    <a:pt x="59046" y="11791"/>
                  </a:lnTo>
                  <a:lnTo>
                    <a:pt x="50733" y="17664"/>
                  </a:lnTo>
                  <a:lnTo>
                    <a:pt x="42808" y="24689"/>
                  </a:lnTo>
                  <a:lnTo>
                    <a:pt x="35331" y="32677"/>
                  </a:lnTo>
                  <a:lnTo>
                    <a:pt x="28528" y="41409"/>
                  </a:lnTo>
                  <a:lnTo>
                    <a:pt x="22468" y="50688"/>
                  </a:lnTo>
                  <a:lnTo>
                    <a:pt x="17075" y="60359"/>
                  </a:lnTo>
                  <a:lnTo>
                    <a:pt x="12219" y="70303"/>
                  </a:lnTo>
                  <a:lnTo>
                    <a:pt x="7775" y="80436"/>
                  </a:lnTo>
                  <a:lnTo>
                    <a:pt x="3959" y="90698"/>
                  </a:lnTo>
                  <a:lnTo>
                    <a:pt x="1301" y="101047"/>
                  </a:lnTo>
                  <a:lnTo>
                    <a:pt x="0" y="111455"/>
                  </a:lnTo>
                  <a:lnTo>
                    <a:pt x="110" y="121903"/>
                  </a:lnTo>
                  <a:lnTo>
                    <a:pt x="1704" y="132378"/>
                  </a:lnTo>
                  <a:lnTo>
                    <a:pt x="4672" y="142866"/>
                  </a:lnTo>
                  <a:lnTo>
                    <a:pt x="8937" y="153198"/>
                  </a:lnTo>
                  <a:lnTo>
                    <a:pt x="14540" y="163062"/>
                  </a:lnTo>
                  <a:lnTo>
                    <a:pt x="21380" y="172313"/>
                  </a:lnTo>
                  <a:lnTo>
                    <a:pt x="29242" y="180490"/>
                  </a:lnTo>
                  <a:lnTo>
                    <a:pt x="37889" y="186772"/>
                  </a:lnTo>
                  <a:lnTo>
                    <a:pt x="47116" y="190877"/>
                  </a:lnTo>
                  <a:lnTo>
                    <a:pt x="56922" y="192836"/>
                  </a:lnTo>
                  <a:lnTo>
                    <a:pt x="67489" y="192721"/>
                  </a:lnTo>
                  <a:lnTo>
                    <a:pt x="78849" y="190793"/>
                  </a:lnTo>
                  <a:lnTo>
                    <a:pt x="90579" y="187417"/>
                  </a:lnTo>
                  <a:lnTo>
                    <a:pt x="101920" y="182951"/>
                  </a:lnTo>
                  <a:lnTo>
                    <a:pt x="112468" y="177691"/>
                  </a:lnTo>
                  <a:lnTo>
                    <a:pt x="122008" y="171706"/>
                  </a:lnTo>
                  <a:lnTo>
                    <a:pt x="130343" y="164857"/>
                  </a:lnTo>
                  <a:lnTo>
                    <a:pt x="137503" y="157134"/>
                  </a:lnTo>
                  <a:lnTo>
                    <a:pt x="143667" y="148489"/>
                  </a:lnTo>
                  <a:lnTo>
                    <a:pt x="149057" y="138776"/>
                  </a:lnTo>
                  <a:lnTo>
                    <a:pt x="153867" y="128020"/>
                  </a:lnTo>
                  <a:lnTo>
                    <a:pt x="157930" y="116542"/>
                  </a:lnTo>
                  <a:lnTo>
                    <a:pt x="160756" y="104845"/>
                  </a:lnTo>
                  <a:lnTo>
                    <a:pt x="162175" y="93239"/>
                  </a:lnTo>
                  <a:lnTo>
                    <a:pt x="162313" y="81838"/>
                  </a:lnTo>
                  <a:lnTo>
                    <a:pt x="161418" y="70649"/>
                  </a:lnTo>
                  <a:lnTo>
                    <a:pt x="159742" y="59651"/>
                  </a:lnTo>
                  <a:lnTo>
                    <a:pt x="157461" y="49063"/>
                  </a:lnTo>
                  <a:lnTo>
                    <a:pt x="154340" y="38215"/>
                  </a:lnTo>
                  <a:lnTo>
                    <a:pt x="148994" y="25033"/>
                  </a:lnTo>
                  <a:lnTo>
                    <a:pt x="139107" y="5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33691" y="336796"/>
              <a:ext cx="119947" cy="494956"/>
            </a:xfrm>
            <a:custGeom>
              <a:avLst/>
              <a:gdLst/>
              <a:ahLst/>
              <a:cxnLst/>
              <a:rect l="0" t="0" r="0" b="0"/>
              <a:pathLst>
                <a:path w="119947" h="494956">
                  <a:moveTo>
                    <a:pt x="88361" y="494955"/>
                  </a:moveTo>
                  <a:lnTo>
                    <a:pt x="82560" y="483086"/>
                  </a:lnTo>
                  <a:lnTo>
                    <a:pt x="77635" y="470676"/>
                  </a:lnTo>
                  <a:lnTo>
                    <a:pt x="73133" y="456494"/>
                  </a:lnTo>
                  <a:lnTo>
                    <a:pt x="68913" y="440959"/>
                  </a:lnTo>
                  <a:lnTo>
                    <a:pt x="64899" y="424963"/>
                  </a:lnTo>
                  <a:lnTo>
                    <a:pt x="61037" y="409076"/>
                  </a:lnTo>
                  <a:lnTo>
                    <a:pt x="57285" y="393355"/>
                  </a:lnTo>
                  <a:lnTo>
                    <a:pt x="53610" y="377520"/>
                  </a:lnTo>
                  <a:lnTo>
                    <a:pt x="49988" y="361388"/>
                  </a:lnTo>
                  <a:lnTo>
                    <a:pt x="46402" y="344760"/>
                  </a:lnTo>
                  <a:lnTo>
                    <a:pt x="42841" y="327365"/>
                  </a:lnTo>
                  <a:lnTo>
                    <a:pt x="39297" y="309139"/>
                  </a:lnTo>
                  <a:lnTo>
                    <a:pt x="35765" y="290337"/>
                  </a:lnTo>
                  <a:lnTo>
                    <a:pt x="32240" y="271416"/>
                  </a:lnTo>
                  <a:lnTo>
                    <a:pt x="28720" y="252662"/>
                  </a:lnTo>
                  <a:lnTo>
                    <a:pt x="25203" y="234495"/>
                  </a:lnTo>
                  <a:lnTo>
                    <a:pt x="21689" y="217521"/>
                  </a:lnTo>
                  <a:lnTo>
                    <a:pt x="18181" y="201955"/>
                  </a:lnTo>
                  <a:lnTo>
                    <a:pt x="14843" y="187520"/>
                  </a:lnTo>
                  <a:lnTo>
                    <a:pt x="11980" y="173664"/>
                  </a:lnTo>
                  <a:lnTo>
                    <a:pt x="9718" y="160001"/>
                  </a:lnTo>
                  <a:lnTo>
                    <a:pt x="7861" y="146346"/>
                  </a:lnTo>
                  <a:lnTo>
                    <a:pt x="5999" y="132632"/>
                  </a:lnTo>
                  <a:lnTo>
                    <a:pt x="3901" y="118847"/>
                  </a:lnTo>
                  <a:lnTo>
                    <a:pt x="1830" y="105164"/>
                  </a:lnTo>
                  <a:lnTo>
                    <a:pt x="425" y="91905"/>
                  </a:lnTo>
                  <a:lnTo>
                    <a:pt x="0" y="79210"/>
                  </a:lnTo>
                  <a:lnTo>
                    <a:pt x="547" y="67060"/>
                  </a:lnTo>
                  <a:lnTo>
                    <a:pt x="1910" y="55361"/>
                  </a:lnTo>
                  <a:lnTo>
                    <a:pt x="3912" y="44017"/>
                  </a:lnTo>
                  <a:lnTo>
                    <a:pt x="6715" y="33263"/>
                  </a:lnTo>
                  <a:lnTo>
                    <a:pt x="10799" y="23639"/>
                  </a:lnTo>
                  <a:lnTo>
                    <a:pt x="16328" y="15360"/>
                  </a:lnTo>
                  <a:lnTo>
                    <a:pt x="23328" y="8647"/>
                  </a:lnTo>
                  <a:lnTo>
                    <a:pt x="31855" y="3887"/>
                  </a:lnTo>
                  <a:lnTo>
                    <a:pt x="41774" y="1095"/>
                  </a:lnTo>
                  <a:lnTo>
                    <a:pt x="52671" y="0"/>
                  </a:lnTo>
                  <a:lnTo>
                    <a:pt x="63971" y="237"/>
                  </a:lnTo>
                  <a:lnTo>
                    <a:pt x="75292" y="1464"/>
                  </a:lnTo>
                  <a:lnTo>
                    <a:pt x="86031" y="3441"/>
                  </a:lnTo>
                  <a:lnTo>
                    <a:pt x="96318" y="6322"/>
                  </a:lnTo>
                  <a:lnTo>
                    <a:pt x="107051" y="11473"/>
                  </a:lnTo>
                  <a:lnTo>
                    <a:pt x="119946" y="21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06238" y="62118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9126" y="2934"/>
                  </a:lnTo>
                  <a:lnTo>
                    <a:pt x="140780" y="5716"/>
                  </a:lnTo>
                  <a:lnTo>
                    <a:pt x="132071" y="8611"/>
                  </a:lnTo>
                  <a:lnTo>
                    <a:pt x="122605" y="11478"/>
                  </a:lnTo>
                  <a:lnTo>
                    <a:pt x="111813" y="13995"/>
                  </a:lnTo>
                  <a:lnTo>
                    <a:pt x="99519" y="16006"/>
                  </a:lnTo>
                  <a:lnTo>
                    <a:pt x="86027" y="17518"/>
                  </a:lnTo>
                  <a:lnTo>
                    <a:pt x="71909" y="18613"/>
                  </a:lnTo>
                  <a:lnTo>
                    <a:pt x="57582" y="19386"/>
                  </a:lnTo>
                  <a:lnTo>
                    <a:pt x="43848" y="19923"/>
                  </a:lnTo>
                  <a:lnTo>
                    <a:pt x="30619" y="20350"/>
                  </a:lnTo>
                  <a:lnTo>
                    <a:pt x="16741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01077" y="263212"/>
              <a:ext cx="210571" cy="589268"/>
            </a:xfrm>
            <a:custGeom>
              <a:avLst/>
              <a:gdLst/>
              <a:ahLst/>
              <a:cxnLst/>
              <a:rect l="0" t="0" r="0" b="0"/>
              <a:pathLst>
                <a:path w="210571" h="589268">
                  <a:moveTo>
                    <a:pt x="0" y="73699"/>
                  </a:moveTo>
                  <a:lnTo>
                    <a:pt x="2934" y="85368"/>
                  </a:lnTo>
                  <a:lnTo>
                    <a:pt x="5716" y="95856"/>
                  </a:lnTo>
                  <a:lnTo>
                    <a:pt x="8616" y="106158"/>
                  </a:lnTo>
                  <a:lnTo>
                    <a:pt x="11656" y="116459"/>
                  </a:lnTo>
                  <a:lnTo>
                    <a:pt x="14822" y="126803"/>
                  </a:lnTo>
                  <a:lnTo>
                    <a:pt x="18085" y="137193"/>
                  </a:lnTo>
                  <a:lnTo>
                    <a:pt x="21423" y="147621"/>
                  </a:lnTo>
                  <a:lnTo>
                    <a:pt x="24815" y="158079"/>
                  </a:lnTo>
                  <a:lnTo>
                    <a:pt x="28244" y="168559"/>
                  </a:lnTo>
                  <a:lnTo>
                    <a:pt x="31698" y="179054"/>
                  </a:lnTo>
                  <a:lnTo>
                    <a:pt x="35171" y="189560"/>
                  </a:lnTo>
                  <a:lnTo>
                    <a:pt x="38651" y="200077"/>
                  </a:lnTo>
                  <a:lnTo>
                    <a:pt x="41971" y="210768"/>
                  </a:lnTo>
                  <a:lnTo>
                    <a:pt x="44821" y="221938"/>
                  </a:lnTo>
                  <a:lnTo>
                    <a:pt x="47074" y="233711"/>
                  </a:lnTo>
                  <a:lnTo>
                    <a:pt x="48926" y="245889"/>
                  </a:lnTo>
                  <a:lnTo>
                    <a:pt x="50784" y="258063"/>
                  </a:lnTo>
                  <a:lnTo>
                    <a:pt x="52888" y="269998"/>
                  </a:lnTo>
                  <a:lnTo>
                    <a:pt x="55304" y="281791"/>
                  </a:lnTo>
                  <a:lnTo>
                    <a:pt x="58004" y="293775"/>
                  </a:lnTo>
                  <a:lnTo>
                    <a:pt x="60935" y="306144"/>
                  </a:lnTo>
                  <a:lnTo>
                    <a:pt x="64039" y="319248"/>
                  </a:lnTo>
                  <a:lnTo>
                    <a:pt x="67269" y="333649"/>
                  </a:lnTo>
                  <a:lnTo>
                    <a:pt x="70587" y="349531"/>
                  </a:lnTo>
                  <a:lnTo>
                    <a:pt x="73967" y="366759"/>
                  </a:lnTo>
                  <a:lnTo>
                    <a:pt x="77389" y="385072"/>
                  </a:lnTo>
                  <a:lnTo>
                    <a:pt x="80839" y="404206"/>
                  </a:lnTo>
                  <a:lnTo>
                    <a:pt x="84309" y="423934"/>
                  </a:lnTo>
                  <a:lnTo>
                    <a:pt x="87792" y="444082"/>
                  </a:lnTo>
                  <a:lnTo>
                    <a:pt x="91283" y="464512"/>
                  </a:lnTo>
                  <a:lnTo>
                    <a:pt x="94781" y="484806"/>
                  </a:lnTo>
                  <a:lnTo>
                    <a:pt x="98282" y="504286"/>
                  </a:lnTo>
                  <a:lnTo>
                    <a:pt x="101786" y="522643"/>
                  </a:lnTo>
                  <a:lnTo>
                    <a:pt x="105293" y="539750"/>
                  </a:lnTo>
                  <a:lnTo>
                    <a:pt x="108800" y="555481"/>
                  </a:lnTo>
                  <a:lnTo>
                    <a:pt x="112321" y="569887"/>
                  </a:lnTo>
                  <a:lnTo>
                    <a:pt x="116338" y="582104"/>
                  </a:lnTo>
                  <a:lnTo>
                    <a:pt x="121433" y="589087"/>
                  </a:lnTo>
                  <a:lnTo>
                    <a:pt x="126896" y="589267"/>
                  </a:lnTo>
                  <a:lnTo>
                    <a:pt x="131771" y="584644"/>
                  </a:lnTo>
                  <a:lnTo>
                    <a:pt x="135883" y="576891"/>
                  </a:lnTo>
                  <a:lnTo>
                    <a:pt x="139150" y="567062"/>
                  </a:lnTo>
                  <a:lnTo>
                    <a:pt x="141615" y="555838"/>
                  </a:lnTo>
                  <a:lnTo>
                    <a:pt x="143573" y="543512"/>
                  </a:lnTo>
                  <a:lnTo>
                    <a:pt x="145485" y="530086"/>
                  </a:lnTo>
                  <a:lnTo>
                    <a:pt x="147616" y="515633"/>
                  </a:lnTo>
                  <a:lnTo>
                    <a:pt x="150045" y="500159"/>
                  </a:lnTo>
                  <a:lnTo>
                    <a:pt x="152753" y="483551"/>
                  </a:lnTo>
                  <a:lnTo>
                    <a:pt x="155682" y="465864"/>
                  </a:lnTo>
                  <a:lnTo>
                    <a:pt x="158616" y="447594"/>
                  </a:lnTo>
                  <a:lnTo>
                    <a:pt x="161198" y="429563"/>
                  </a:lnTo>
                  <a:lnTo>
                    <a:pt x="163269" y="412202"/>
                  </a:lnTo>
                  <a:lnTo>
                    <a:pt x="164996" y="395105"/>
                  </a:lnTo>
                  <a:lnTo>
                    <a:pt x="166769" y="377260"/>
                  </a:lnTo>
                  <a:lnTo>
                    <a:pt x="168812" y="358150"/>
                  </a:lnTo>
                  <a:lnTo>
                    <a:pt x="171017" y="338229"/>
                  </a:lnTo>
                  <a:lnTo>
                    <a:pt x="173043" y="318610"/>
                  </a:lnTo>
                  <a:lnTo>
                    <a:pt x="174708" y="299933"/>
                  </a:lnTo>
                  <a:lnTo>
                    <a:pt x="176148" y="282495"/>
                  </a:lnTo>
                  <a:lnTo>
                    <a:pt x="177722" y="266483"/>
                  </a:lnTo>
                  <a:lnTo>
                    <a:pt x="179627" y="251825"/>
                  </a:lnTo>
                  <a:lnTo>
                    <a:pt x="181739" y="238135"/>
                  </a:lnTo>
                  <a:lnTo>
                    <a:pt x="183702" y="224847"/>
                  </a:lnTo>
                  <a:lnTo>
                    <a:pt x="185319" y="211589"/>
                  </a:lnTo>
                  <a:lnTo>
                    <a:pt x="186558" y="197882"/>
                  </a:lnTo>
                  <a:lnTo>
                    <a:pt x="187464" y="183074"/>
                  </a:lnTo>
                  <a:lnTo>
                    <a:pt x="188113" y="166933"/>
                  </a:lnTo>
                  <a:lnTo>
                    <a:pt x="188735" y="150040"/>
                  </a:lnTo>
                  <a:lnTo>
                    <a:pt x="189692" y="133549"/>
                  </a:lnTo>
                  <a:lnTo>
                    <a:pt x="191156" y="118088"/>
                  </a:lnTo>
                  <a:lnTo>
                    <a:pt x="193125" y="103609"/>
                  </a:lnTo>
                  <a:lnTo>
                    <a:pt x="195518" y="89665"/>
                  </a:lnTo>
                  <a:lnTo>
                    <a:pt x="198234" y="75925"/>
                  </a:lnTo>
                  <a:lnTo>
                    <a:pt x="201035" y="62439"/>
                  </a:lnTo>
                  <a:lnTo>
                    <a:pt x="203824" y="48038"/>
                  </a:lnTo>
                  <a:lnTo>
                    <a:pt x="206844" y="29216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35903" y="624399"/>
              <a:ext cx="207372" cy="194333"/>
            </a:xfrm>
            <a:custGeom>
              <a:avLst/>
              <a:gdLst/>
              <a:ahLst/>
              <a:cxnLst/>
              <a:rect l="0" t="0" r="0" b="0"/>
              <a:pathLst>
                <a:path w="207372" h="194333">
                  <a:moveTo>
                    <a:pt x="112615" y="123124"/>
                  </a:moveTo>
                  <a:lnTo>
                    <a:pt x="115415" y="114188"/>
                  </a:lnTo>
                  <a:lnTo>
                    <a:pt x="116916" y="104561"/>
                  </a:lnTo>
                  <a:lnTo>
                    <a:pt x="117223" y="93279"/>
                  </a:lnTo>
                  <a:lnTo>
                    <a:pt x="116544" y="80784"/>
                  </a:lnTo>
                  <a:lnTo>
                    <a:pt x="115076" y="67953"/>
                  </a:lnTo>
                  <a:lnTo>
                    <a:pt x="113002" y="55339"/>
                  </a:lnTo>
                  <a:lnTo>
                    <a:pt x="110320" y="43301"/>
                  </a:lnTo>
                  <a:lnTo>
                    <a:pt x="106849" y="32155"/>
                  </a:lnTo>
                  <a:lnTo>
                    <a:pt x="102550" y="21976"/>
                  </a:lnTo>
                  <a:lnTo>
                    <a:pt x="97358" y="13145"/>
                  </a:lnTo>
                  <a:lnTo>
                    <a:pt x="91117" y="6409"/>
                  </a:lnTo>
                  <a:lnTo>
                    <a:pt x="83846" y="1997"/>
                  </a:lnTo>
                  <a:lnTo>
                    <a:pt x="75862" y="0"/>
                  </a:lnTo>
                  <a:lnTo>
                    <a:pt x="67664" y="620"/>
                  </a:lnTo>
                  <a:lnTo>
                    <a:pt x="59560" y="3700"/>
                  </a:lnTo>
                  <a:lnTo>
                    <a:pt x="51663" y="8664"/>
                  </a:lnTo>
                  <a:lnTo>
                    <a:pt x="43981" y="14735"/>
                  </a:lnTo>
                  <a:lnTo>
                    <a:pt x="36491" y="21373"/>
                  </a:lnTo>
                  <a:lnTo>
                    <a:pt x="29477" y="28605"/>
                  </a:lnTo>
                  <a:lnTo>
                    <a:pt x="23519" y="36896"/>
                  </a:lnTo>
                  <a:lnTo>
                    <a:pt x="18840" y="46433"/>
                  </a:lnTo>
                  <a:lnTo>
                    <a:pt x="15189" y="56957"/>
                  </a:lnTo>
                  <a:lnTo>
                    <a:pt x="12040" y="67946"/>
                  </a:lnTo>
                  <a:lnTo>
                    <a:pt x="9034" y="79049"/>
                  </a:lnTo>
                  <a:lnTo>
                    <a:pt x="6165" y="90268"/>
                  </a:lnTo>
                  <a:lnTo>
                    <a:pt x="3683" y="101859"/>
                  </a:lnTo>
                  <a:lnTo>
                    <a:pt x="1720" y="113952"/>
                  </a:lnTo>
                  <a:lnTo>
                    <a:pt x="417" y="126530"/>
                  </a:lnTo>
                  <a:lnTo>
                    <a:pt x="0" y="139513"/>
                  </a:lnTo>
                  <a:lnTo>
                    <a:pt x="516" y="152789"/>
                  </a:lnTo>
                  <a:lnTo>
                    <a:pt x="2339" y="165619"/>
                  </a:lnTo>
                  <a:lnTo>
                    <a:pt x="6222" y="176710"/>
                  </a:lnTo>
                  <a:lnTo>
                    <a:pt x="12386" y="185480"/>
                  </a:lnTo>
                  <a:lnTo>
                    <a:pt x="20271" y="191535"/>
                  </a:lnTo>
                  <a:lnTo>
                    <a:pt x="28858" y="194332"/>
                  </a:lnTo>
                  <a:lnTo>
                    <a:pt x="37474" y="193912"/>
                  </a:lnTo>
                  <a:lnTo>
                    <a:pt x="45679" y="190751"/>
                  </a:lnTo>
                  <a:lnTo>
                    <a:pt x="53101" y="185448"/>
                  </a:lnTo>
                  <a:lnTo>
                    <a:pt x="59641" y="178560"/>
                  </a:lnTo>
                  <a:lnTo>
                    <a:pt x="65387" y="170535"/>
                  </a:lnTo>
                  <a:lnTo>
                    <a:pt x="70496" y="161713"/>
                  </a:lnTo>
                  <a:lnTo>
                    <a:pt x="75125" y="152342"/>
                  </a:lnTo>
                  <a:lnTo>
                    <a:pt x="79407" y="142593"/>
                  </a:lnTo>
                  <a:lnTo>
                    <a:pt x="83444" y="132590"/>
                  </a:lnTo>
                  <a:lnTo>
                    <a:pt x="87326" y="122445"/>
                  </a:lnTo>
                  <a:lnTo>
                    <a:pt x="91599" y="113394"/>
                  </a:lnTo>
                  <a:lnTo>
                    <a:pt x="97048" y="108474"/>
                  </a:lnTo>
                  <a:lnTo>
                    <a:pt x="103280" y="108667"/>
                  </a:lnTo>
                  <a:lnTo>
                    <a:pt x="109484" y="111827"/>
                  </a:lnTo>
                  <a:lnTo>
                    <a:pt x="115465" y="116720"/>
                  </a:lnTo>
                  <a:lnTo>
                    <a:pt x="121054" y="122971"/>
                  </a:lnTo>
                  <a:lnTo>
                    <a:pt x="126195" y="130342"/>
                  </a:lnTo>
                  <a:lnTo>
                    <a:pt x="131254" y="138272"/>
                  </a:lnTo>
                  <a:lnTo>
                    <a:pt x="136924" y="145923"/>
                  </a:lnTo>
                  <a:lnTo>
                    <a:pt x="143547" y="152838"/>
                  </a:lnTo>
                  <a:lnTo>
                    <a:pt x="151127" y="158449"/>
                  </a:lnTo>
                  <a:lnTo>
                    <a:pt x="159516" y="161931"/>
                  </a:lnTo>
                  <a:lnTo>
                    <a:pt x="168519" y="163054"/>
                  </a:lnTo>
                  <a:lnTo>
                    <a:pt x="177513" y="162371"/>
                  </a:lnTo>
                  <a:lnTo>
                    <a:pt x="186351" y="160875"/>
                  </a:lnTo>
                  <a:lnTo>
                    <a:pt x="195805" y="158433"/>
                  </a:lnTo>
                  <a:lnTo>
                    <a:pt x="207371" y="154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64331" y="315854"/>
              <a:ext cx="52644" cy="505369"/>
            </a:xfrm>
            <a:custGeom>
              <a:avLst/>
              <a:gdLst/>
              <a:ahLst/>
              <a:cxnLst/>
              <a:rect l="0" t="0" r="0" b="0"/>
              <a:pathLst>
                <a:path w="52644" h="505369">
                  <a:moveTo>
                    <a:pt x="0" y="0"/>
                  </a:moveTo>
                  <a:lnTo>
                    <a:pt x="67" y="14736"/>
                  </a:lnTo>
                  <a:lnTo>
                    <a:pt x="708" y="29288"/>
                  </a:lnTo>
                  <a:lnTo>
                    <a:pt x="1999" y="45073"/>
                  </a:lnTo>
                  <a:lnTo>
                    <a:pt x="3686" y="61789"/>
                  </a:lnTo>
                  <a:lnTo>
                    <a:pt x="5355" y="78633"/>
                  </a:lnTo>
                  <a:lnTo>
                    <a:pt x="6768" y="95113"/>
                  </a:lnTo>
                  <a:lnTo>
                    <a:pt x="7866" y="111076"/>
                  </a:lnTo>
                  <a:lnTo>
                    <a:pt x="8676" y="126547"/>
                  </a:lnTo>
                  <a:lnTo>
                    <a:pt x="9260" y="141609"/>
                  </a:lnTo>
                  <a:lnTo>
                    <a:pt x="9839" y="156197"/>
                  </a:lnTo>
                  <a:lnTo>
                    <a:pt x="10767" y="170087"/>
                  </a:lnTo>
                  <a:lnTo>
                    <a:pt x="12207" y="183219"/>
                  </a:lnTo>
                  <a:lnTo>
                    <a:pt x="13989" y="195837"/>
                  </a:lnTo>
                  <a:lnTo>
                    <a:pt x="15725" y="208384"/>
                  </a:lnTo>
                  <a:lnTo>
                    <a:pt x="17192" y="221139"/>
                  </a:lnTo>
                  <a:lnTo>
                    <a:pt x="18497" y="234673"/>
                  </a:lnTo>
                  <a:lnTo>
                    <a:pt x="19980" y="249896"/>
                  </a:lnTo>
                  <a:lnTo>
                    <a:pt x="21829" y="267143"/>
                  </a:lnTo>
                  <a:lnTo>
                    <a:pt x="24071" y="286101"/>
                  </a:lnTo>
                  <a:lnTo>
                    <a:pt x="26656" y="306115"/>
                  </a:lnTo>
                  <a:lnTo>
                    <a:pt x="29504" y="326677"/>
                  </a:lnTo>
                  <a:lnTo>
                    <a:pt x="32382" y="347176"/>
                  </a:lnTo>
                  <a:lnTo>
                    <a:pt x="34928" y="366850"/>
                  </a:lnTo>
                  <a:lnTo>
                    <a:pt x="36974" y="385368"/>
                  </a:lnTo>
                  <a:lnTo>
                    <a:pt x="38686" y="402595"/>
                  </a:lnTo>
                  <a:lnTo>
                    <a:pt x="40449" y="418414"/>
                  </a:lnTo>
                  <a:lnTo>
                    <a:pt x="42485" y="432907"/>
                  </a:lnTo>
                  <a:lnTo>
                    <a:pt x="44694" y="446235"/>
                  </a:lnTo>
                  <a:lnTo>
                    <a:pt x="46956" y="460056"/>
                  </a:lnTo>
                  <a:lnTo>
                    <a:pt x="49474" y="477824"/>
                  </a:lnTo>
                  <a:lnTo>
                    <a:pt x="52643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93943" y="568538"/>
              <a:ext cx="140238" cy="249643"/>
            </a:xfrm>
            <a:custGeom>
              <a:avLst/>
              <a:gdLst/>
              <a:ahLst/>
              <a:cxnLst/>
              <a:rect l="0" t="0" r="0" b="0"/>
              <a:pathLst>
                <a:path w="140238" h="249643">
                  <a:moveTo>
                    <a:pt x="17787" y="63171"/>
                  </a:moveTo>
                  <a:lnTo>
                    <a:pt x="14853" y="74840"/>
                  </a:lnTo>
                  <a:lnTo>
                    <a:pt x="12071" y="85328"/>
                  </a:lnTo>
                  <a:lnTo>
                    <a:pt x="9177" y="95635"/>
                  </a:lnTo>
                  <a:lnTo>
                    <a:pt x="6309" y="106109"/>
                  </a:lnTo>
                  <a:lnTo>
                    <a:pt x="3792" y="117101"/>
                  </a:lnTo>
                  <a:lnTo>
                    <a:pt x="1786" y="128739"/>
                  </a:lnTo>
                  <a:lnTo>
                    <a:pt x="446" y="140820"/>
                  </a:lnTo>
                  <a:lnTo>
                    <a:pt x="0" y="152926"/>
                  </a:lnTo>
                  <a:lnTo>
                    <a:pt x="485" y="164809"/>
                  </a:lnTo>
                  <a:lnTo>
                    <a:pt x="1947" y="176397"/>
                  </a:lnTo>
                  <a:lnTo>
                    <a:pt x="4523" y="187710"/>
                  </a:lnTo>
                  <a:lnTo>
                    <a:pt x="8186" y="198797"/>
                  </a:lnTo>
                  <a:lnTo>
                    <a:pt x="12934" y="209547"/>
                  </a:lnTo>
                  <a:lnTo>
                    <a:pt x="18869" y="219700"/>
                  </a:lnTo>
                  <a:lnTo>
                    <a:pt x="25940" y="229148"/>
                  </a:lnTo>
                  <a:lnTo>
                    <a:pt x="34129" y="237459"/>
                  </a:lnTo>
                  <a:lnTo>
                    <a:pt x="43528" y="243832"/>
                  </a:lnTo>
                  <a:lnTo>
                    <a:pt x="54064" y="247988"/>
                  </a:lnTo>
                  <a:lnTo>
                    <a:pt x="65223" y="249642"/>
                  </a:lnTo>
                  <a:lnTo>
                    <a:pt x="76173" y="248258"/>
                  </a:lnTo>
                  <a:lnTo>
                    <a:pt x="86455" y="243842"/>
                  </a:lnTo>
                  <a:lnTo>
                    <a:pt x="95813" y="236827"/>
                  </a:lnTo>
                  <a:lnTo>
                    <a:pt x="104028" y="227776"/>
                  </a:lnTo>
                  <a:lnTo>
                    <a:pt x="111106" y="217210"/>
                  </a:lnTo>
                  <a:lnTo>
                    <a:pt x="117216" y="205391"/>
                  </a:lnTo>
                  <a:lnTo>
                    <a:pt x="122569" y="192336"/>
                  </a:lnTo>
                  <a:lnTo>
                    <a:pt x="127359" y="178156"/>
                  </a:lnTo>
                  <a:lnTo>
                    <a:pt x="131579" y="163211"/>
                  </a:lnTo>
                  <a:lnTo>
                    <a:pt x="135042" y="148027"/>
                  </a:lnTo>
                  <a:lnTo>
                    <a:pt x="137702" y="132923"/>
                  </a:lnTo>
                  <a:lnTo>
                    <a:pt x="139488" y="118017"/>
                  </a:lnTo>
                  <a:lnTo>
                    <a:pt x="140237" y="103322"/>
                  </a:lnTo>
                  <a:lnTo>
                    <a:pt x="139961" y="88812"/>
                  </a:lnTo>
                  <a:lnTo>
                    <a:pt x="138811" y="74609"/>
                  </a:lnTo>
                  <a:lnTo>
                    <a:pt x="136975" y="60985"/>
                  </a:lnTo>
                  <a:lnTo>
                    <a:pt x="134636" y="48052"/>
                  </a:lnTo>
                  <a:lnTo>
                    <a:pt x="132091" y="36208"/>
                  </a:lnTo>
                  <a:lnTo>
                    <a:pt x="129502" y="25049"/>
                  </a:lnTo>
                  <a:lnTo>
                    <a:pt x="126644" y="13595"/>
                  </a:lnTo>
                  <a:lnTo>
                    <a:pt x="1230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85438" y="557311"/>
              <a:ext cx="132565" cy="234326"/>
            </a:xfrm>
            <a:custGeom>
              <a:avLst/>
              <a:gdLst/>
              <a:ahLst/>
              <a:cxnLst/>
              <a:rect l="0" t="0" r="0" b="0"/>
              <a:pathLst>
                <a:path w="132565" h="234326">
                  <a:moveTo>
                    <a:pt x="15805" y="105984"/>
                  </a:moveTo>
                  <a:lnTo>
                    <a:pt x="24607" y="108918"/>
                  </a:lnTo>
                  <a:lnTo>
                    <a:pt x="32953" y="111700"/>
                  </a:lnTo>
                  <a:lnTo>
                    <a:pt x="41652" y="114590"/>
                  </a:lnTo>
                  <a:lnTo>
                    <a:pt x="50773" y="117285"/>
                  </a:lnTo>
                  <a:lnTo>
                    <a:pt x="60268" y="119153"/>
                  </a:lnTo>
                  <a:lnTo>
                    <a:pt x="70055" y="119906"/>
                  </a:lnTo>
                  <a:lnTo>
                    <a:pt x="79897" y="119420"/>
                  </a:lnTo>
                  <a:lnTo>
                    <a:pt x="89422" y="117570"/>
                  </a:lnTo>
                  <a:lnTo>
                    <a:pt x="98451" y="114429"/>
                  </a:lnTo>
                  <a:lnTo>
                    <a:pt x="106817" y="110049"/>
                  </a:lnTo>
                  <a:lnTo>
                    <a:pt x="114289" y="104368"/>
                  </a:lnTo>
                  <a:lnTo>
                    <a:pt x="120825" y="97470"/>
                  </a:lnTo>
                  <a:lnTo>
                    <a:pt x="126214" y="89400"/>
                  </a:lnTo>
                  <a:lnTo>
                    <a:pt x="130011" y="80081"/>
                  </a:lnTo>
                  <a:lnTo>
                    <a:pt x="132116" y="69598"/>
                  </a:lnTo>
                  <a:lnTo>
                    <a:pt x="132564" y="58475"/>
                  </a:lnTo>
                  <a:lnTo>
                    <a:pt x="131353" y="47550"/>
                  </a:lnTo>
                  <a:lnTo>
                    <a:pt x="128645" y="37284"/>
                  </a:lnTo>
                  <a:lnTo>
                    <a:pt x="124558" y="27936"/>
                  </a:lnTo>
                  <a:lnTo>
                    <a:pt x="119074" y="19730"/>
                  </a:lnTo>
                  <a:lnTo>
                    <a:pt x="112314" y="12665"/>
                  </a:lnTo>
                  <a:lnTo>
                    <a:pt x="104505" y="6905"/>
                  </a:lnTo>
                  <a:lnTo>
                    <a:pt x="95894" y="2850"/>
                  </a:lnTo>
                  <a:lnTo>
                    <a:pt x="86699" y="568"/>
                  </a:lnTo>
                  <a:lnTo>
                    <a:pt x="77256" y="0"/>
                  </a:lnTo>
                  <a:lnTo>
                    <a:pt x="67996" y="1131"/>
                  </a:lnTo>
                  <a:lnTo>
                    <a:pt x="59141" y="3783"/>
                  </a:lnTo>
                  <a:lnTo>
                    <a:pt x="50721" y="7834"/>
                  </a:lnTo>
                  <a:lnTo>
                    <a:pt x="42679" y="13293"/>
                  </a:lnTo>
                  <a:lnTo>
                    <a:pt x="34938" y="20042"/>
                  </a:lnTo>
                  <a:lnTo>
                    <a:pt x="27586" y="28012"/>
                  </a:lnTo>
                  <a:lnTo>
                    <a:pt x="20867" y="37265"/>
                  </a:lnTo>
                  <a:lnTo>
                    <a:pt x="14869" y="47716"/>
                  </a:lnTo>
                  <a:lnTo>
                    <a:pt x="9687" y="59328"/>
                  </a:lnTo>
                  <a:lnTo>
                    <a:pt x="5505" y="72179"/>
                  </a:lnTo>
                  <a:lnTo>
                    <a:pt x="2332" y="86190"/>
                  </a:lnTo>
                  <a:lnTo>
                    <a:pt x="353" y="101006"/>
                  </a:lnTo>
                  <a:lnTo>
                    <a:pt x="0" y="116096"/>
                  </a:lnTo>
                  <a:lnTo>
                    <a:pt x="1355" y="131129"/>
                  </a:lnTo>
                  <a:lnTo>
                    <a:pt x="4214" y="145815"/>
                  </a:lnTo>
                  <a:lnTo>
                    <a:pt x="8267" y="159830"/>
                  </a:lnTo>
                  <a:lnTo>
                    <a:pt x="13217" y="173061"/>
                  </a:lnTo>
                  <a:lnTo>
                    <a:pt x="18979" y="185251"/>
                  </a:lnTo>
                  <a:lnTo>
                    <a:pt x="25670" y="195921"/>
                  </a:lnTo>
                  <a:lnTo>
                    <a:pt x="33280" y="204951"/>
                  </a:lnTo>
                  <a:lnTo>
                    <a:pt x="41678" y="212524"/>
                  </a:lnTo>
                  <a:lnTo>
                    <a:pt x="50693" y="218936"/>
                  </a:lnTo>
                  <a:lnTo>
                    <a:pt x="60165" y="224467"/>
                  </a:lnTo>
                  <a:lnTo>
                    <a:pt x="69967" y="229032"/>
                  </a:lnTo>
                  <a:lnTo>
                    <a:pt x="80000" y="232202"/>
                  </a:lnTo>
                  <a:lnTo>
                    <a:pt x="90179" y="233859"/>
                  </a:lnTo>
                  <a:lnTo>
                    <a:pt x="99999" y="234325"/>
                  </a:lnTo>
                  <a:lnTo>
                    <a:pt x="109496" y="234240"/>
                  </a:lnTo>
                  <a:lnTo>
                    <a:pt x="119504" y="233596"/>
                  </a:lnTo>
                  <a:lnTo>
                    <a:pt x="131619" y="232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69000" y="540814"/>
              <a:ext cx="190213" cy="301466"/>
            </a:xfrm>
            <a:custGeom>
              <a:avLst/>
              <a:gdLst/>
              <a:ahLst/>
              <a:cxnLst/>
              <a:rect l="0" t="0" r="0" b="0"/>
              <a:pathLst>
                <a:path w="190213" h="301466">
                  <a:moveTo>
                    <a:pt x="190212" y="27724"/>
                  </a:moveTo>
                  <a:lnTo>
                    <a:pt x="184278" y="21924"/>
                  </a:lnTo>
                  <a:lnTo>
                    <a:pt x="178073" y="17000"/>
                  </a:lnTo>
                  <a:lnTo>
                    <a:pt x="170972" y="12501"/>
                  </a:lnTo>
                  <a:lnTo>
                    <a:pt x="162859" y="8454"/>
                  </a:lnTo>
                  <a:lnTo>
                    <a:pt x="153564" y="5088"/>
                  </a:lnTo>
                  <a:lnTo>
                    <a:pt x="143117" y="2485"/>
                  </a:lnTo>
                  <a:lnTo>
                    <a:pt x="131691" y="731"/>
                  </a:lnTo>
                  <a:lnTo>
                    <a:pt x="119505" y="0"/>
                  </a:lnTo>
                  <a:lnTo>
                    <a:pt x="106761" y="287"/>
                  </a:lnTo>
                  <a:lnTo>
                    <a:pt x="93782" y="1445"/>
                  </a:lnTo>
                  <a:lnTo>
                    <a:pt x="80997" y="3286"/>
                  </a:lnTo>
                  <a:lnTo>
                    <a:pt x="68621" y="5636"/>
                  </a:lnTo>
                  <a:lnTo>
                    <a:pt x="56685" y="8518"/>
                  </a:lnTo>
                  <a:lnTo>
                    <a:pt x="45129" y="12130"/>
                  </a:lnTo>
                  <a:lnTo>
                    <a:pt x="33885" y="16532"/>
                  </a:lnTo>
                  <a:lnTo>
                    <a:pt x="23367" y="21963"/>
                  </a:lnTo>
                  <a:lnTo>
                    <a:pt x="14435" y="28898"/>
                  </a:lnTo>
                  <a:lnTo>
                    <a:pt x="7437" y="37448"/>
                  </a:lnTo>
                  <a:lnTo>
                    <a:pt x="2569" y="47106"/>
                  </a:lnTo>
                  <a:lnTo>
                    <a:pt x="118" y="56966"/>
                  </a:lnTo>
                  <a:lnTo>
                    <a:pt x="0" y="66477"/>
                  </a:lnTo>
                  <a:lnTo>
                    <a:pt x="2174" y="75300"/>
                  </a:lnTo>
                  <a:lnTo>
                    <a:pt x="6816" y="83146"/>
                  </a:lnTo>
                  <a:lnTo>
                    <a:pt x="13782" y="89964"/>
                  </a:lnTo>
                  <a:lnTo>
                    <a:pt x="22523" y="95559"/>
                  </a:lnTo>
                  <a:lnTo>
                    <a:pt x="32290" y="99501"/>
                  </a:lnTo>
                  <a:lnTo>
                    <a:pt x="42563" y="101725"/>
                  </a:lnTo>
                  <a:lnTo>
                    <a:pt x="53219" y="102934"/>
                  </a:lnTo>
                  <a:lnTo>
                    <a:pt x="64431" y="104363"/>
                  </a:lnTo>
                  <a:lnTo>
                    <a:pt x="76264" y="106705"/>
                  </a:lnTo>
                  <a:lnTo>
                    <a:pt x="88500" y="110115"/>
                  </a:lnTo>
                  <a:lnTo>
                    <a:pt x="100720" y="114480"/>
                  </a:lnTo>
                  <a:lnTo>
                    <a:pt x="112680" y="119606"/>
                  </a:lnTo>
                  <a:lnTo>
                    <a:pt x="124153" y="125303"/>
                  </a:lnTo>
                  <a:lnTo>
                    <a:pt x="134858" y="131410"/>
                  </a:lnTo>
                  <a:lnTo>
                    <a:pt x="144718" y="137811"/>
                  </a:lnTo>
                  <a:lnTo>
                    <a:pt x="153661" y="144581"/>
                  </a:lnTo>
                  <a:lnTo>
                    <a:pt x="161530" y="151963"/>
                  </a:lnTo>
                  <a:lnTo>
                    <a:pt x="168335" y="160048"/>
                  </a:lnTo>
                  <a:lnTo>
                    <a:pt x="173906" y="168937"/>
                  </a:lnTo>
                  <a:lnTo>
                    <a:pt x="177826" y="178814"/>
                  </a:lnTo>
                  <a:lnTo>
                    <a:pt x="180014" y="189676"/>
                  </a:lnTo>
                  <a:lnTo>
                    <a:pt x="180518" y="201054"/>
                  </a:lnTo>
                  <a:lnTo>
                    <a:pt x="179343" y="212152"/>
                  </a:lnTo>
                  <a:lnTo>
                    <a:pt x="176660" y="222537"/>
                  </a:lnTo>
                  <a:lnTo>
                    <a:pt x="172590" y="232135"/>
                  </a:lnTo>
                  <a:lnTo>
                    <a:pt x="167117" y="241042"/>
                  </a:lnTo>
                  <a:lnTo>
                    <a:pt x="160359" y="249399"/>
                  </a:lnTo>
                  <a:lnTo>
                    <a:pt x="152383" y="257181"/>
                  </a:lnTo>
                  <a:lnTo>
                    <a:pt x="143126" y="264196"/>
                  </a:lnTo>
                  <a:lnTo>
                    <a:pt x="132676" y="270402"/>
                  </a:lnTo>
                  <a:lnTo>
                    <a:pt x="121235" y="275893"/>
                  </a:lnTo>
                  <a:lnTo>
                    <a:pt x="109032" y="280817"/>
                  </a:lnTo>
                  <a:lnTo>
                    <a:pt x="96281" y="285311"/>
                  </a:lnTo>
                  <a:lnTo>
                    <a:pt x="83561" y="289343"/>
                  </a:lnTo>
                  <a:lnTo>
                    <a:pt x="70451" y="293109"/>
                  </a:lnTo>
                  <a:lnTo>
                    <a:pt x="54688" y="296942"/>
                  </a:lnTo>
                  <a:lnTo>
                    <a:pt x="32285" y="301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21761" y="863336"/>
              <a:ext cx="2895338" cy="126343"/>
            </a:xfrm>
            <a:custGeom>
              <a:avLst/>
              <a:gdLst/>
              <a:ahLst/>
              <a:cxnLst/>
              <a:rect l="0" t="0" r="0" b="0"/>
              <a:pathLst>
                <a:path w="2895338" h="126343">
                  <a:moveTo>
                    <a:pt x="2895337" y="0"/>
                  </a:moveTo>
                  <a:lnTo>
                    <a:pt x="2889470" y="5935"/>
                  </a:lnTo>
                  <a:lnTo>
                    <a:pt x="2883905" y="12140"/>
                  </a:lnTo>
                  <a:lnTo>
                    <a:pt x="2878106" y="19235"/>
                  </a:lnTo>
                  <a:lnTo>
                    <a:pt x="2872025" y="27176"/>
                  </a:lnTo>
                  <a:lnTo>
                    <a:pt x="2865695" y="35822"/>
                  </a:lnTo>
                  <a:lnTo>
                    <a:pt x="2859162" y="45012"/>
                  </a:lnTo>
                  <a:lnTo>
                    <a:pt x="2852314" y="54439"/>
                  </a:lnTo>
                  <a:lnTo>
                    <a:pt x="2844883" y="63680"/>
                  </a:lnTo>
                  <a:lnTo>
                    <a:pt x="2836763" y="72506"/>
                  </a:lnTo>
                  <a:lnTo>
                    <a:pt x="2827682" y="80396"/>
                  </a:lnTo>
                  <a:lnTo>
                    <a:pt x="2817144" y="86484"/>
                  </a:lnTo>
                  <a:lnTo>
                    <a:pt x="2805017" y="90463"/>
                  </a:lnTo>
                  <a:lnTo>
                    <a:pt x="2791635" y="92506"/>
                  </a:lnTo>
                  <a:lnTo>
                    <a:pt x="2777589" y="92981"/>
                  </a:lnTo>
                  <a:lnTo>
                    <a:pt x="2763297" y="92262"/>
                  </a:lnTo>
                  <a:lnTo>
                    <a:pt x="2749126" y="90513"/>
                  </a:lnTo>
                  <a:lnTo>
                    <a:pt x="2735466" y="87677"/>
                  </a:lnTo>
                  <a:lnTo>
                    <a:pt x="2722463" y="83813"/>
                  </a:lnTo>
                  <a:lnTo>
                    <a:pt x="2709918" y="79085"/>
                  </a:lnTo>
                  <a:lnTo>
                    <a:pt x="2697414" y="73688"/>
                  </a:lnTo>
                  <a:lnTo>
                    <a:pt x="2684694" y="67802"/>
                  </a:lnTo>
                  <a:lnTo>
                    <a:pt x="2671521" y="61731"/>
                  </a:lnTo>
                  <a:lnTo>
                    <a:pt x="2657605" y="55888"/>
                  </a:lnTo>
                  <a:lnTo>
                    <a:pt x="2642875" y="50490"/>
                  </a:lnTo>
                  <a:lnTo>
                    <a:pt x="2627744" y="45883"/>
                  </a:lnTo>
                  <a:lnTo>
                    <a:pt x="2612974" y="42619"/>
                  </a:lnTo>
                  <a:lnTo>
                    <a:pt x="2598970" y="40876"/>
                  </a:lnTo>
                  <a:lnTo>
                    <a:pt x="2585789" y="40672"/>
                  </a:lnTo>
                  <a:lnTo>
                    <a:pt x="2573323" y="42048"/>
                  </a:lnTo>
                  <a:lnTo>
                    <a:pt x="2561420" y="44856"/>
                  </a:lnTo>
                  <a:lnTo>
                    <a:pt x="2549933" y="48672"/>
                  </a:lnTo>
                  <a:lnTo>
                    <a:pt x="2538746" y="52908"/>
                  </a:lnTo>
                  <a:lnTo>
                    <a:pt x="2527763" y="57195"/>
                  </a:lnTo>
                  <a:lnTo>
                    <a:pt x="2516757" y="61375"/>
                  </a:lnTo>
                  <a:lnTo>
                    <a:pt x="2505375" y="65408"/>
                  </a:lnTo>
                  <a:lnTo>
                    <a:pt x="2493451" y="69296"/>
                  </a:lnTo>
                  <a:lnTo>
                    <a:pt x="2480831" y="72736"/>
                  </a:lnTo>
                  <a:lnTo>
                    <a:pt x="2467296" y="75143"/>
                  </a:lnTo>
                  <a:lnTo>
                    <a:pt x="2452825" y="76275"/>
                  </a:lnTo>
                  <a:lnTo>
                    <a:pt x="2437871" y="76053"/>
                  </a:lnTo>
                  <a:lnTo>
                    <a:pt x="2423219" y="74383"/>
                  </a:lnTo>
                  <a:lnTo>
                    <a:pt x="2409290" y="71369"/>
                  </a:lnTo>
                  <a:lnTo>
                    <a:pt x="2395990" y="67244"/>
                  </a:lnTo>
                  <a:lnTo>
                    <a:pt x="2382912" y="62267"/>
                  </a:lnTo>
                  <a:lnTo>
                    <a:pt x="2369784" y="56670"/>
                  </a:lnTo>
                  <a:lnTo>
                    <a:pt x="2356661" y="50796"/>
                  </a:lnTo>
                  <a:lnTo>
                    <a:pt x="2343837" y="45087"/>
                  </a:lnTo>
                  <a:lnTo>
                    <a:pt x="2331458" y="39769"/>
                  </a:lnTo>
                  <a:lnTo>
                    <a:pt x="2319364" y="34877"/>
                  </a:lnTo>
                  <a:lnTo>
                    <a:pt x="2307177" y="30357"/>
                  </a:lnTo>
                  <a:lnTo>
                    <a:pt x="2294676" y="26140"/>
                  </a:lnTo>
                  <a:lnTo>
                    <a:pt x="2281654" y="22476"/>
                  </a:lnTo>
                  <a:lnTo>
                    <a:pt x="2267839" y="19919"/>
                  </a:lnTo>
                  <a:lnTo>
                    <a:pt x="2253179" y="18686"/>
                  </a:lnTo>
                  <a:lnTo>
                    <a:pt x="2238095" y="18841"/>
                  </a:lnTo>
                  <a:lnTo>
                    <a:pt x="2223356" y="20465"/>
                  </a:lnTo>
                  <a:lnTo>
                    <a:pt x="2209373" y="23449"/>
                  </a:lnTo>
                  <a:lnTo>
                    <a:pt x="2196206" y="27553"/>
                  </a:lnTo>
                  <a:lnTo>
                    <a:pt x="2183750" y="32517"/>
                  </a:lnTo>
                  <a:lnTo>
                    <a:pt x="2171848" y="38110"/>
                  </a:lnTo>
                  <a:lnTo>
                    <a:pt x="2160193" y="44151"/>
                  </a:lnTo>
                  <a:lnTo>
                    <a:pt x="2148360" y="50504"/>
                  </a:lnTo>
                  <a:lnTo>
                    <a:pt x="2136135" y="57068"/>
                  </a:lnTo>
                  <a:lnTo>
                    <a:pt x="2123650" y="63611"/>
                  </a:lnTo>
                  <a:lnTo>
                    <a:pt x="2111269" y="69777"/>
                  </a:lnTo>
                  <a:lnTo>
                    <a:pt x="2099196" y="75402"/>
                  </a:lnTo>
                  <a:lnTo>
                    <a:pt x="2087309" y="80331"/>
                  </a:lnTo>
                  <a:lnTo>
                    <a:pt x="2075263" y="84344"/>
                  </a:lnTo>
                  <a:lnTo>
                    <a:pt x="2062861" y="87408"/>
                  </a:lnTo>
                  <a:lnTo>
                    <a:pt x="2050075" y="89483"/>
                  </a:lnTo>
                  <a:lnTo>
                    <a:pt x="2036953" y="90434"/>
                  </a:lnTo>
                  <a:lnTo>
                    <a:pt x="2023569" y="90298"/>
                  </a:lnTo>
                  <a:lnTo>
                    <a:pt x="2010157" y="89242"/>
                  </a:lnTo>
                  <a:lnTo>
                    <a:pt x="1997079" y="87470"/>
                  </a:lnTo>
                  <a:lnTo>
                    <a:pt x="1984507" y="85170"/>
                  </a:lnTo>
                  <a:lnTo>
                    <a:pt x="1972439" y="82492"/>
                  </a:lnTo>
                  <a:lnTo>
                    <a:pt x="1960794" y="79549"/>
                  </a:lnTo>
                  <a:lnTo>
                    <a:pt x="1949482" y="76419"/>
                  </a:lnTo>
                  <a:lnTo>
                    <a:pt x="1938579" y="72996"/>
                  </a:lnTo>
                  <a:lnTo>
                    <a:pt x="1928324" y="69012"/>
                  </a:lnTo>
                  <a:lnTo>
                    <a:pt x="1918779" y="64371"/>
                  </a:lnTo>
                  <a:lnTo>
                    <a:pt x="1909384" y="59287"/>
                  </a:lnTo>
                  <a:lnTo>
                    <a:pt x="1899090" y="54181"/>
                  </a:lnTo>
                  <a:lnTo>
                    <a:pt x="1887385" y="49309"/>
                  </a:lnTo>
                  <a:lnTo>
                    <a:pt x="1874418" y="44903"/>
                  </a:lnTo>
                  <a:lnTo>
                    <a:pt x="1860718" y="41249"/>
                  </a:lnTo>
                  <a:lnTo>
                    <a:pt x="1846685" y="38430"/>
                  </a:lnTo>
                  <a:lnTo>
                    <a:pt x="1832534" y="36520"/>
                  </a:lnTo>
                  <a:lnTo>
                    <a:pt x="1818363" y="35681"/>
                  </a:lnTo>
                  <a:lnTo>
                    <a:pt x="1804206" y="35893"/>
                  </a:lnTo>
                  <a:lnTo>
                    <a:pt x="1790075" y="36999"/>
                  </a:lnTo>
                  <a:lnTo>
                    <a:pt x="1775967" y="38804"/>
                  </a:lnTo>
                  <a:lnTo>
                    <a:pt x="1761879" y="41132"/>
                  </a:lnTo>
                  <a:lnTo>
                    <a:pt x="1747806" y="43997"/>
                  </a:lnTo>
                  <a:lnTo>
                    <a:pt x="1733744" y="47599"/>
                  </a:lnTo>
                  <a:lnTo>
                    <a:pt x="1719689" y="51984"/>
                  </a:lnTo>
                  <a:lnTo>
                    <a:pt x="1705639" y="57065"/>
                  </a:lnTo>
                  <a:lnTo>
                    <a:pt x="1691594" y="62700"/>
                  </a:lnTo>
                  <a:lnTo>
                    <a:pt x="1677551" y="68746"/>
                  </a:lnTo>
                  <a:lnTo>
                    <a:pt x="1663510" y="74924"/>
                  </a:lnTo>
                  <a:lnTo>
                    <a:pt x="1649469" y="80838"/>
                  </a:lnTo>
                  <a:lnTo>
                    <a:pt x="1635430" y="86290"/>
                  </a:lnTo>
                  <a:lnTo>
                    <a:pt x="1621391" y="91101"/>
                  </a:lnTo>
                  <a:lnTo>
                    <a:pt x="1607352" y="95034"/>
                  </a:lnTo>
                  <a:lnTo>
                    <a:pt x="1593309" y="98050"/>
                  </a:lnTo>
                  <a:lnTo>
                    <a:pt x="1579098" y="100261"/>
                  </a:lnTo>
                  <a:lnTo>
                    <a:pt x="1564412" y="101837"/>
                  </a:lnTo>
                  <a:lnTo>
                    <a:pt x="1549125" y="102929"/>
                  </a:lnTo>
                  <a:lnTo>
                    <a:pt x="1533434" y="103341"/>
                  </a:lnTo>
                  <a:lnTo>
                    <a:pt x="1517747" y="102563"/>
                  </a:lnTo>
                  <a:lnTo>
                    <a:pt x="1502302" y="100412"/>
                  </a:lnTo>
                  <a:lnTo>
                    <a:pt x="1486999" y="97171"/>
                  </a:lnTo>
                  <a:lnTo>
                    <a:pt x="1471504" y="93386"/>
                  </a:lnTo>
                  <a:lnTo>
                    <a:pt x="1455635" y="89439"/>
                  </a:lnTo>
                  <a:lnTo>
                    <a:pt x="1439367" y="85672"/>
                  </a:lnTo>
                  <a:lnTo>
                    <a:pt x="1422752" y="82456"/>
                  </a:lnTo>
                  <a:lnTo>
                    <a:pt x="1405867" y="79929"/>
                  </a:lnTo>
                  <a:lnTo>
                    <a:pt x="1388781" y="78048"/>
                  </a:lnTo>
                  <a:lnTo>
                    <a:pt x="1371551" y="76695"/>
                  </a:lnTo>
                  <a:lnTo>
                    <a:pt x="1354220" y="75749"/>
                  </a:lnTo>
                  <a:lnTo>
                    <a:pt x="1336819" y="75264"/>
                  </a:lnTo>
                  <a:lnTo>
                    <a:pt x="1319371" y="75461"/>
                  </a:lnTo>
                  <a:lnTo>
                    <a:pt x="1301894" y="76413"/>
                  </a:lnTo>
                  <a:lnTo>
                    <a:pt x="1284565" y="78204"/>
                  </a:lnTo>
                  <a:lnTo>
                    <a:pt x="1267695" y="81010"/>
                  </a:lnTo>
                  <a:lnTo>
                    <a:pt x="1251421" y="84821"/>
                  </a:lnTo>
                  <a:lnTo>
                    <a:pt x="1235713" y="89329"/>
                  </a:lnTo>
                  <a:lnTo>
                    <a:pt x="1220470" y="94040"/>
                  </a:lnTo>
                  <a:lnTo>
                    <a:pt x="1205580" y="98639"/>
                  </a:lnTo>
                  <a:lnTo>
                    <a:pt x="1190782" y="102691"/>
                  </a:lnTo>
                  <a:lnTo>
                    <a:pt x="1175693" y="105574"/>
                  </a:lnTo>
                  <a:lnTo>
                    <a:pt x="1160124" y="107062"/>
                  </a:lnTo>
                  <a:lnTo>
                    <a:pt x="1143902" y="107263"/>
                  </a:lnTo>
                  <a:lnTo>
                    <a:pt x="1126795" y="106418"/>
                  </a:lnTo>
                  <a:lnTo>
                    <a:pt x="1108778" y="104779"/>
                  </a:lnTo>
                  <a:lnTo>
                    <a:pt x="1090458" y="102563"/>
                  </a:lnTo>
                  <a:lnTo>
                    <a:pt x="1072926" y="99938"/>
                  </a:lnTo>
                  <a:lnTo>
                    <a:pt x="1056719" y="97026"/>
                  </a:lnTo>
                  <a:lnTo>
                    <a:pt x="1041380" y="93750"/>
                  </a:lnTo>
                  <a:lnTo>
                    <a:pt x="1025788" y="89866"/>
                  </a:lnTo>
                  <a:lnTo>
                    <a:pt x="1009296" y="85287"/>
                  </a:lnTo>
                  <a:lnTo>
                    <a:pt x="991928" y="80075"/>
                  </a:lnTo>
                  <a:lnTo>
                    <a:pt x="974103" y="74352"/>
                  </a:lnTo>
                  <a:lnTo>
                    <a:pt x="956141" y="68255"/>
                  </a:lnTo>
                  <a:lnTo>
                    <a:pt x="938196" y="62383"/>
                  </a:lnTo>
                  <a:lnTo>
                    <a:pt x="920323" y="57738"/>
                  </a:lnTo>
                  <a:lnTo>
                    <a:pt x="902537" y="54771"/>
                  </a:lnTo>
                  <a:lnTo>
                    <a:pt x="885154" y="53426"/>
                  </a:lnTo>
                  <a:lnTo>
                    <a:pt x="868775" y="53429"/>
                  </a:lnTo>
                  <a:lnTo>
                    <a:pt x="853641" y="54467"/>
                  </a:lnTo>
                  <a:lnTo>
                    <a:pt x="839511" y="56263"/>
                  </a:lnTo>
                  <a:lnTo>
                    <a:pt x="825866" y="58597"/>
                  </a:lnTo>
                  <a:lnTo>
                    <a:pt x="812349" y="61312"/>
                  </a:lnTo>
                  <a:lnTo>
                    <a:pt x="798794" y="64453"/>
                  </a:lnTo>
                  <a:lnTo>
                    <a:pt x="785146" y="68247"/>
                  </a:lnTo>
                  <a:lnTo>
                    <a:pt x="771403" y="72760"/>
                  </a:lnTo>
                  <a:lnTo>
                    <a:pt x="757578" y="77758"/>
                  </a:lnTo>
                  <a:lnTo>
                    <a:pt x="743690" y="82806"/>
                  </a:lnTo>
                  <a:lnTo>
                    <a:pt x="729752" y="87644"/>
                  </a:lnTo>
                  <a:lnTo>
                    <a:pt x="715613" y="92198"/>
                  </a:lnTo>
                  <a:lnTo>
                    <a:pt x="700974" y="96482"/>
                  </a:lnTo>
                  <a:lnTo>
                    <a:pt x="685716" y="100539"/>
                  </a:lnTo>
                  <a:lnTo>
                    <a:pt x="669874" y="104093"/>
                  </a:lnTo>
                  <a:lnTo>
                    <a:pt x="653555" y="106576"/>
                  </a:lnTo>
                  <a:lnTo>
                    <a:pt x="636871" y="107759"/>
                  </a:lnTo>
                  <a:lnTo>
                    <a:pt x="619921" y="107570"/>
                  </a:lnTo>
                  <a:lnTo>
                    <a:pt x="602783" y="105923"/>
                  </a:lnTo>
                  <a:lnTo>
                    <a:pt x="585519" y="102929"/>
                  </a:lnTo>
                  <a:lnTo>
                    <a:pt x="568332" y="98987"/>
                  </a:lnTo>
                  <a:lnTo>
                    <a:pt x="551560" y="94665"/>
                  </a:lnTo>
                  <a:lnTo>
                    <a:pt x="535351" y="90330"/>
                  </a:lnTo>
                  <a:lnTo>
                    <a:pt x="519686" y="86457"/>
                  </a:lnTo>
                  <a:lnTo>
                    <a:pt x="504473" y="83695"/>
                  </a:lnTo>
                  <a:lnTo>
                    <a:pt x="489607" y="82288"/>
                  </a:lnTo>
                  <a:lnTo>
                    <a:pt x="474995" y="82141"/>
                  </a:lnTo>
                  <a:lnTo>
                    <a:pt x="460564" y="83023"/>
                  </a:lnTo>
                  <a:lnTo>
                    <a:pt x="446262" y="84691"/>
                  </a:lnTo>
                  <a:lnTo>
                    <a:pt x="432216" y="87096"/>
                  </a:lnTo>
                  <a:lnTo>
                    <a:pt x="418704" y="90379"/>
                  </a:lnTo>
                  <a:lnTo>
                    <a:pt x="405833" y="94539"/>
                  </a:lnTo>
                  <a:lnTo>
                    <a:pt x="393393" y="99126"/>
                  </a:lnTo>
                  <a:lnTo>
                    <a:pt x="380966" y="103365"/>
                  </a:lnTo>
                  <a:lnTo>
                    <a:pt x="368301" y="106838"/>
                  </a:lnTo>
                  <a:lnTo>
                    <a:pt x="355167" y="109320"/>
                  </a:lnTo>
                  <a:lnTo>
                    <a:pt x="341278" y="110611"/>
                  </a:lnTo>
                  <a:lnTo>
                    <a:pt x="326571" y="110730"/>
                  </a:lnTo>
                  <a:lnTo>
                    <a:pt x="311626" y="109692"/>
                  </a:lnTo>
                  <a:lnTo>
                    <a:pt x="297513" y="107407"/>
                  </a:lnTo>
                  <a:lnTo>
                    <a:pt x="284763" y="103953"/>
                  </a:lnTo>
                  <a:lnTo>
                    <a:pt x="273239" y="99687"/>
                  </a:lnTo>
                  <a:lnTo>
                    <a:pt x="262424" y="95140"/>
                  </a:lnTo>
                  <a:lnTo>
                    <a:pt x="251916" y="90641"/>
                  </a:lnTo>
                  <a:lnTo>
                    <a:pt x="241177" y="86318"/>
                  </a:lnTo>
                  <a:lnTo>
                    <a:pt x="229502" y="82188"/>
                  </a:lnTo>
                  <a:lnTo>
                    <a:pt x="216601" y="78236"/>
                  </a:lnTo>
                  <a:lnTo>
                    <a:pt x="202695" y="74751"/>
                  </a:lnTo>
                  <a:lnTo>
                    <a:pt x="188296" y="72316"/>
                  </a:lnTo>
                  <a:lnTo>
                    <a:pt x="173762" y="71164"/>
                  </a:lnTo>
                  <a:lnTo>
                    <a:pt x="159259" y="71373"/>
                  </a:lnTo>
                  <a:lnTo>
                    <a:pt x="144844" y="73034"/>
                  </a:lnTo>
                  <a:lnTo>
                    <a:pt x="130521" y="76042"/>
                  </a:lnTo>
                  <a:lnTo>
                    <a:pt x="116276" y="80163"/>
                  </a:lnTo>
                  <a:lnTo>
                    <a:pt x="102092" y="85137"/>
                  </a:lnTo>
                  <a:lnTo>
                    <a:pt x="87957" y="90733"/>
                  </a:lnTo>
                  <a:lnTo>
                    <a:pt x="74022" y="96606"/>
                  </a:lnTo>
                  <a:lnTo>
                    <a:pt x="60585" y="102314"/>
                  </a:lnTo>
                  <a:lnTo>
                    <a:pt x="47782" y="107627"/>
                  </a:lnTo>
                  <a:lnTo>
                    <a:pt x="36026" y="112361"/>
                  </a:lnTo>
                  <a:lnTo>
                    <a:pt x="24937" y="116748"/>
                  </a:lnTo>
                  <a:lnTo>
                    <a:pt x="13540" y="12117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2603500" y="1828800"/>
          <a:ext cx="4128516" cy="355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2969"/>
                <a:gridCol w="2725547"/>
              </a:tblGrid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31" name="Group 30"/>
          <p:cNvGrpSpPr/>
          <p:nvPr/>
        </p:nvGrpSpPr>
        <p:grpSpPr>
          <a:xfrm>
            <a:off x="2731546" y="1879600"/>
            <a:ext cx="1146877" cy="406401"/>
            <a:chOff x="2731546" y="1879600"/>
            <a:chExt cx="1146877" cy="406401"/>
          </a:xfrm>
        </p:grpSpPr>
        <p:sp>
          <p:nvSpPr>
            <p:cNvPr id="19" name="Freeform 18"/>
            <p:cNvSpPr/>
            <p:nvPr/>
          </p:nvSpPr>
          <p:spPr>
            <a:xfrm>
              <a:off x="2770556" y="1895203"/>
              <a:ext cx="7803" cy="187246"/>
            </a:xfrm>
            <a:custGeom>
              <a:avLst/>
              <a:gdLst/>
              <a:ahLst/>
              <a:cxnLst/>
              <a:rect l="0" t="0" r="0" b="0"/>
              <a:pathLst>
                <a:path w="7803" h="187246">
                  <a:moveTo>
                    <a:pt x="7802" y="0"/>
                  </a:moveTo>
                  <a:lnTo>
                    <a:pt x="1084" y="43437"/>
                  </a:lnTo>
                  <a:lnTo>
                    <a:pt x="5576" y="83581"/>
                  </a:lnTo>
                  <a:lnTo>
                    <a:pt x="7362" y="124901"/>
                  </a:lnTo>
                  <a:lnTo>
                    <a:pt x="2382" y="168890"/>
                  </a:lnTo>
                  <a:lnTo>
                    <a:pt x="0" y="187245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64178" y="1879600"/>
              <a:ext cx="13978" cy="202849"/>
            </a:xfrm>
            <a:custGeom>
              <a:avLst/>
              <a:gdLst/>
              <a:ahLst/>
              <a:cxnLst/>
              <a:rect l="0" t="0" r="0" b="0"/>
              <a:pathLst>
                <a:path w="13978" h="202849">
                  <a:moveTo>
                    <a:pt x="7802" y="0"/>
                  </a:moveTo>
                  <a:lnTo>
                    <a:pt x="7802" y="42434"/>
                  </a:lnTo>
                  <a:lnTo>
                    <a:pt x="10114" y="79033"/>
                  </a:lnTo>
                  <a:lnTo>
                    <a:pt x="13977" y="115017"/>
                  </a:lnTo>
                  <a:lnTo>
                    <a:pt x="12810" y="145327"/>
                  </a:lnTo>
                  <a:lnTo>
                    <a:pt x="3100" y="189623"/>
                  </a:lnTo>
                  <a:lnTo>
                    <a:pt x="0" y="202848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31546" y="1949817"/>
              <a:ext cx="187246" cy="54613"/>
            </a:xfrm>
            <a:custGeom>
              <a:avLst/>
              <a:gdLst/>
              <a:ahLst/>
              <a:cxnLst/>
              <a:rect l="0" t="0" r="0" b="0"/>
              <a:pathLst>
                <a:path w="187246" h="54613">
                  <a:moveTo>
                    <a:pt x="187245" y="0"/>
                  </a:moveTo>
                  <a:lnTo>
                    <a:pt x="147323" y="13307"/>
                  </a:lnTo>
                  <a:lnTo>
                    <a:pt x="100823" y="26046"/>
                  </a:lnTo>
                  <a:lnTo>
                    <a:pt x="62971" y="36416"/>
                  </a:lnTo>
                  <a:lnTo>
                    <a:pt x="16876" y="49412"/>
                  </a:lnTo>
                  <a:lnTo>
                    <a:pt x="0" y="54612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62754" y="2027835"/>
              <a:ext cx="187246" cy="39010"/>
            </a:xfrm>
            <a:custGeom>
              <a:avLst/>
              <a:gdLst/>
              <a:ahLst/>
              <a:cxnLst/>
              <a:rect l="0" t="0" r="0" b="0"/>
              <a:pathLst>
                <a:path w="187246" h="39010">
                  <a:moveTo>
                    <a:pt x="187245" y="0"/>
                  </a:moveTo>
                  <a:lnTo>
                    <a:pt x="155609" y="2312"/>
                  </a:lnTo>
                  <a:lnTo>
                    <a:pt x="111610" y="13308"/>
                  </a:lnTo>
                  <a:lnTo>
                    <a:pt x="66389" y="26046"/>
                  </a:lnTo>
                  <a:lnTo>
                    <a:pt x="23929" y="36703"/>
                  </a:lnTo>
                  <a:lnTo>
                    <a:pt x="0" y="39009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08467" y="2039297"/>
              <a:ext cx="82762" cy="115941"/>
            </a:xfrm>
            <a:custGeom>
              <a:avLst/>
              <a:gdLst/>
              <a:ahLst/>
              <a:cxnLst/>
              <a:rect l="0" t="0" r="0" b="0"/>
              <a:pathLst>
                <a:path w="82762" h="115941">
                  <a:moveTo>
                    <a:pt x="74164" y="4142"/>
                  </a:moveTo>
                  <a:lnTo>
                    <a:pt x="61738" y="0"/>
                  </a:lnTo>
                  <a:lnTo>
                    <a:pt x="48703" y="2590"/>
                  </a:lnTo>
                  <a:lnTo>
                    <a:pt x="35108" y="10387"/>
                  </a:lnTo>
                  <a:lnTo>
                    <a:pt x="6884" y="43974"/>
                  </a:lnTo>
                  <a:lnTo>
                    <a:pt x="918" y="63744"/>
                  </a:lnTo>
                  <a:lnTo>
                    <a:pt x="0" y="85245"/>
                  </a:lnTo>
                  <a:lnTo>
                    <a:pt x="5371" y="103469"/>
                  </a:lnTo>
                  <a:lnTo>
                    <a:pt x="10965" y="109370"/>
                  </a:lnTo>
                  <a:lnTo>
                    <a:pt x="26426" y="115925"/>
                  </a:lnTo>
                  <a:lnTo>
                    <a:pt x="33670" y="115940"/>
                  </a:lnTo>
                  <a:lnTo>
                    <a:pt x="46342" y="111332"/>
                  </a:lnTo>
                  <a:lnTo>
                    <a:pt x="63223" y="94850"/>
                  </a:lnTo>
                  <a:lnTo>
                    <a:pt x="79205" y="73495"/>
                  </a:lnTo>
                  <a:lnTo>
                    <a:pt x="82761" y="56059"/>
                  </a:lnTo>
                  <a:lnTo>
                    <a:pt x="79890" y="31372"/>
                  </a:lnTo>
                  <a:lnTo>
                    <a:pt x="74164" y="11944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01826" y="1884386"/>
              <a:ext cx="82230" cy="268280"/>
            </a:xfrm>
            <a:custGeom>
              <a:avLst/>
              <a:gdLst/>
              <a:ahLst/>
              <a:cxnLst/>
              <a:rect l="0" t="0" r="0" b="0"/>
              <a:pathLst>
                <a:path w="82230" h="268280">
                  <a:moveTo>
                    <a:pt x="35418" y="268279"/>
                  </a:moveTo>
                  <a:lnTo>
                    <a:pt x="24559" y="227418"/>
                  </a:lnTo>
                  <a:lnTo>
                    <a:pt x="19884" y="185207"/>
                  </a:lnTo>
                  <a:lnTo>
                    <a:pt x="11512" y="143478"/>
                  </a:lnTo>
                  <a:lnTo>
                    <a:pt x="5653" y="97703"/>
                  </a:lnTo>
                  <a:lnTo>
                    <a:pt x="0" y="54018"/>
                  </a:lnTo>
                  <a:lnTo>
                    <a:pt x="1761" y="36086"/>
                  </a:lnTo>
                  <a:lnTo>
                    <a:pt x="11768" y="11369"/>
                  </a:lnTo>
                  <a:lnTo>
                    <a:pt x="17918" y="5984"/>
                  </a:lnTo>
                  <a:lnTo>
                    <a:pt x="33997" y="0"/>
                  </a:lnTo>
                  <a:lnTo>
                    <a:pt x="41405" y="139"/>
                  </a:lnTo>
                  <a:lnTo>
                    <a:pt x="54261" y="4915"/>
                  </a:lnTo>
                  <a:lnTo>
                    <a:pt x="82229" y="26421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74829" y="2059043"/>
              <a:ext cx="101425" cy="7802"/>
            </a:xfrm>
            <a:custGeom>
              <a:avLst/>
              <a:gdLst/>
              <a:ahLst/>
              <a:cxnLst/>
              <a:rect l="0" t="0" r="0" b="0"/>
              <a:pathLst>
                <a:path w="101425" h="7802">
                  <a:moveTo>
                    <a:pt x="101424" y="0"/>
                  </a:moveTo>
                  <a:lnTo>
                    <a:pt x="88999" y="4141"/>
                  </a:lnTo>
                  <a:lnTo>
                    <a:pt x="45517" y="1144"/>
                  </a:lnTo>
                  <a:lnTo>
                    <a:pt x="19843" y="2650"/>
                  </a:lnTo>
                  <a:lnTo>
                    <a:pt x="0" y="7801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66159" y="2011782"/>
              <a:ext cx="90369" cy="226423"/>
            </a:xfrm>
            <a:custGeom>
              <a:avLst/>
              <a:gdLst/>
              <a:ahLst/>
              <a:cxnLst/>
              <a:rect l="0" t="0" r="0" b="0"/>
              <a:pathLst>
                <a:path w="90369" h="226423">
                  <a:moveTo>
                    <a:pt x="11518" y="62864"/>
                  </a:moveTo>
                  <a:lnTo>
                    <a:pt x="20005" y="105298"/>
                  </a:lnTo>
                  <a:lnTo>
                    <a:pt x="25014" y="141898"/>
                  </a:lnTo>
                  <a:lnTo>
                    <a:pt x="26498" y="180193"/>
                  </a:lnTo>
                  <a:lnTo>
                    <a:pt x="22857" y="223681"/>
                  </a:lnTo>
                  <a:lnTo>
                    <a:pt x="21678" y="226422"/>
                  </a:lnTo>
                  <a:lnTo>
                    <a:pt x="20893" y="224782"/>
                  </a:lnTo>
                  <a:lnTo>
                    <a:pt x="10971" y="182217"/>
                  </a:lnTo>
                  <a:lnTo>
                    <a:pt x="5866" y="147062"/>
                  </a:lnTo>
                  <a:lnTo>
                    <a:pt x="0" y="100494"/>
                  </a:lnTo>
                  <a:lnTo>
                    <a:pt x="2950" y="58771"/>
                  </a:lnTo>
                  <a:lnTo>
                    <a:pt x="10328" y="32756"/>
                  </a:lnTo>
                  <a:lnTo>
                    <a:pt x="18502" y="16542"/>
                  </a:lnTo>
                  <a:lnTo>
                    <a:pt x="30226" y="5290"/>
                  </a:lnTo>
                  <a:lnTo>
                    <a:pt x="36994" y="1076"/>
                  </a:lnTo>
                  <a:lnTo>
                    <a:pt x="43238" y="0"/>
                  </a:lnTo>
                  <a:lnTo>
                    <a:pt x="49136" y="1017"/>
                  </a:lnTo>
                  <a:lnTo>
                    <a:pt x="60312" y="6770"/>
                  </a:lnTo>
                  <a:lnTo>
                    <a:pt x="76351" y="20623"/>
                  </a:lnTo>
                  <a:lnTo>
                    <a:pt x="86855" y="33688"/>
                  </a:lnTo>
                  <a:lnTo>
                    <a:pt x="90368" y="50475"/>
                  </a:lnTo>
                  <a:lnTo>
                    <a:pt x="88173" y="68627"/>
                  </a:lnTo>
                  <a:lnTo>
                    <a:pt x="81418" y="85364"/>
                  </a:lnTo>
                  <a:lnTo>
                    <a:pt x="63726" y="105265"/>
                  </a:lnTo>
                  <a:lnTo>
                    <a:pt x="42726" y="117477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76774" y="2010862"/>
              <a:ext cx="73171" cy="149606"/>
            </a:xfrm>
            <a:custGeom>
              <a:avLst/>
              <a:gdLst/>
              <a:ahLst/>
              <a:cxnLst/>
              <a:rect l="0" t="0" r="0" b="0"/>
              <a:pathLst>
                <a:path w="73171" h="149606">
                  <a:moveTo>
                    <a:pt x="2328" y="79388"/>
                  </a:moveTo>
                  <a:lnTo>
                    <a:pt x="34905" y="64387"/>
                  </a:lnTo>
                  <a:lnTo>
                    <a:pt x="57347" y="50189"/>
                  </a:lnTo>
                  <a:lnTo>
                    <a:pt x="68102" y="37804"/>
                  </a:lnTo>
                  <a:lnTo>
                    <a:pt x="72183" y="30860"/>
                  </a:lnTo>
                  <a:lnTo>
                    <a:pt x="73170" y="24497"/>
                  </a:lnTo>
                  <a:lnTo>
                    <a:pt x="72095" y="18522"/>
                  </a:lnTo>
                  <a:lnTo>
                    <a:pt x="69644" y="12804"/>
                  </a:lnTo>
                  <a:lnTo>
                    <a:pt x="59986" y="4140"/>
                  </a:lnTo>
                  <a:lnTo>
                    <a:pt x="53770" y="616"/>
                  </a:lnTo>
                  <a:lnTo>
                    <a:pt x="47025" y="0"/>
                  </a:lnTo>
                  <a:lnTo>
                    <a:pt x="32596" y="3939"/>
                  </a:lnTo>
                  <a:lnTo>
                    <a:pt x="19826" y="13781"/>
                  </a:lnTo>
                  <a:lnTo>
                    <a:pt x="9238" y="26824"/>
                  </a:lnTo>
                  <a:lnTo>
                    <a:pt x="1642" y="41289"/>
                  </a:lnTo>
                  <a:lnTo>
                    <a:pt x="0" y="56387"/>
                  </a:lnTo>
                  <a:lnTo>
                    <a:pt x="9117" y="101274"/>
                  </a:lnTo>
                  <a:lnTo>
                    <a:pt x="17192" y="121478"/>
                  </a:lnTo>
                  <a:lnTo>
                    <a:pt x="28872" y="135082"/>
                  </a:lnTo>
                  <a:lnTo>
                    <a:pt x="41865" y="143150"/>
                  </a:lnTo>
                  <a:lnTo>
                    <a:pt x="64743" y="149605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71919" y="2046692"/>
              <a:ext cx="91429" cy="107792"/>
            </a:xfrm>
            <a:custGeom>
              <a:avLst/>
              <a:gdLst/>
              <a:ahLst/>
              <a:cxnLst/>
              <a:rect l="0" t="0" r="0" b="0"/>
              <a:pathLst>
                <a:path w="91429" h="107792">
                  <a:moveTo>
                    <a:pt x="78824" y="20152"/>
                  </a:moveTo>
                  <a:lnTo>
                    <a:pt x="74682" y="7727"/>
                  </a:lnTo>
                  <a:lnTo>
                    <a:pt x="69995" y="4067"/>
                  </a:lnTo>
                  <a:lnTo>
                    <a:pt x="55540" y="0"/>
                  </a:lnTo>
                  <a:lnTo>
                    <a:pt x="48564" y="650"/>
                  </a:lnTo>
                  <a:lnTo>
                    <a:pt x="36190" y="5994"/>
                  </a:lnTo>
                  <a:lnTo>
                    <a:pt x="14120" y="29781"/>
                  </a:lnTo>
                  <a:lnTo>
                    <a:pt x="3544" y="44370"/>
                  </a:lnTo>
                  <a:lnTo>
                    <a:pt x="0" y="59523"/>
                  </a:lnTo>
                  <a:lnTo>
                    <a:pt x="2181" y="74926"/>
                  </a:lnTo>
                  <a:lnTo>
                    <a:pt x="8930" y="90441"/>
                  </a:lnTo>
                  <a:lnTo>
                    <a:pt x="20020" y="101381"/>
                  </a:lnTo>
                  <a:lnTo>
                    <a:pt x="26618" y="105513"/>
                  </a:lnTo>
                  <a:lnTo>
                    <a:pt x="40884" y="107791"/>
                  </a:lnTo>
                  <a:lnTo>
                    <a:pt x="48330" y="107185"/>
                  </a:lnTo>
                  <a:lnTo>
                    <a:pt x="61225" y="101889"/>
                  </a:lnTo>
                  <a:lnTo>
                    <a:pt x="72736" y="92888"/>
                  </a:lnTo>
                  <a:lnTo>
                    <a:pt x="83631" y="80220"/>
                  </a:lnTo>
                  <a:lnTo>
                    <a:pt x="89629" y="63609"/>
                  </a:lnTo>
                  <a:lnTo>
                    <a:pt x="91428" y="45534"/>
                  </a:lnTo>
                  <a:lnTo>
                    <a:pt x="87567" y="22472"/>
                  </a:lnTo>
                  <a:lnTo>
                    <a:pt x="78824" y="4549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05356" y="2035343"/>
              <a:ext cx="66772" cy="250658"/>
            </a:xfrm>
            <a:custGeom>
              <a:avLst/>
              <a:gdLst/>
              <a:ahLst/>
              <a:cxnLst/>
              <a:rect l="0" t="0" r="0" b="0"/>
              <a:pathLst>
                <a:path w="66772" h="250658">
                  <a:moveTo>
                    <a:pt x="0" y="86115"/>
                  </a:moveTo>
                  <a:lnTo>
                    <a:pt x="10859" y="126975"/>
                  </a:lnTo>
                  <a:lnTo>
                    <a:pt x="15533" y="169186"/>
                  </a:lnTo>
                  <a:lnTo>
                    <a:pt x="21594" y="210916"/>
                  </a:lnTo>
                  <a:lnTo>
                    <a:pt x="20557" y="239832"/>
                  </a:lnTo>
                  <a:lnTo>
                    <a:pt x="18906" y="248407"/>
                  </a:lnTo>
                  <a:lnTo>
                    <a:pt x="17805" y="250657"/>
                  </a:lnTo>
                  <a:lnTo>
                    <a:pt x="17072" y="248688"/>
                  </a:lnTo>
                  <a:lnTo>
                    <a:pt x="9568" y="205095"/>
                  </a:lnTo>
                  <a:lnTo>
                    <a:pt x="3221" y="168372"/>
                  </a:lnTo>
                  <a:lnTo>
                    <a:pt x="954" y="130040"/>
                  </a:lnTo>
                  <a:lnTo>
                    <a:pt x="283" y="91231"/>
                  </a:lnTo>
                  <a:lnTo>
                    <a:pt x="951" y="52281"/>
                  </a:lnTo>
                  <a:lnTo>
                    <a:pt x="4179" y="26289"/>
                  </a:lnTo>
                  <a:lnTo>
                    <a:pt x="7987" y="16757"/>
                  </a:lnTo>
                  <a:lnTo>
                    <a:pt x="19154" y="3855"/>
                  </a:lnTo>
                  <a:lnTo>
                    <a:pt x="25772" y="934"/>
                  </a:lnTo>
                  <a:lnTo>
                    <a:pt x="40061" y="0"/>
                  </a:lnTo>
                  <a:lnTo>
                    <a:pt x="52769" y="4787"/>
                  </a:lnTo>
                  <a:lnTo>
                    <a:pt x="58585" y="8491"/>
                  </a:lnTo>
                  <a:lnTo>
                    <a:pt x="62463" y="14427"/>
                  </a:lnTo>
                  <a:lnTo>
                    <a:pt x="66771" y="30270"/>
                  </a:lnTo>
                  <a:lnTo>
                    <a:pt x="65054" y="54542"/>
                  </a:lnTo>
                  <a:lnTo>
                    <a:pt x="59055" y="78204"/>
                  </a:lnTo>
                  <a:lnTo>
                    <a:pt x="54974" y="84309"/>
                  </a:lnTo>
                  <a:lnTo>
                    <a:pt x="43504" y="93403"/>
                  </a:lnTo>
                  <a:lnTo>
                    <a:pt x="7802" y="109520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30189" y="1895203"/>
              <a:ext cx="148234" cy="294331"/>
            </a:xfrm>
            <a:custGeom>
              <a:avLst/>
              <a:gdLst/>
              <a:ahLst/>
              <a:cxnLst/>
              <a:rect l="0" t="0" r="0" b="0"/>
              <a:pathLst>
                <a:path w="148234" h="294331">
                  <a:moveTo>
                    <a:pt x="7799" y="0"/>
                  </a:moveTo>
                  <a:lnTo>
                    <a:pt x="1624" y="38571"/>
                  </a:lnTo>
                  <a:lnTo>
                    <a:pt x="479" y="80201"/>
                  </a:lnTo>
                  <a:lnTo>
                    <a:pt x="140" y="125477"/>
                  </a:lnTo>
                  <a:lnTo>
                    <a:pt x="39" y="171833"/>
                  </a:lnTo>
                  <a:lnTo>
                    <a:pt x="10" y="213886"/>
                  </a:lnTo>
                  <a:lnTo>
                    <a:pt x="0" y="259161"/>
                  </a:lnTo>
                  <a:lnTo>
                    <a:pt x="866" y="262929"/>
                  </a:lnTo>
                  <a:lnTo>
                    <a:pt x="2310" y="261973"/>
                  </a:lnTo>
                  <a:lnTo>
                    <a:pt x="14998" y="239667"/>
                  </a:lnTo>
                  <a:lnTo>
                    <a:pt x="33338" y="221945"/>
                  </a:lnTo>
                  <a:lnTo>
                    <a:pt x="76670" y="201340"/>
                  </a:lnTo>
                  <a:lnTo>
                    <a:pt x="108958" y="181746"/>
                  </a:lnTo>
                  <a:lnTo>
                    <a:pt x="120086" y="169197"/>
                  </a:lnTo>
                  <a:lnTo>
                    <a:pt x="124267" y="162210"/>
                  </a:lnTo>
                  <a:lnTo>
                    <a:pt x="125321" y="154951"/>
                  </a:lnTo>
                  <a:lnTo>
                    <a:pt x="121868" y="139951"/>
                  </a:lnTo>
                  <a:lnTo>
                    <a:pt x="116786" y="134044"/>
                  </a:lnTo>
                  <a:lnTo>
                    <a:pt x="101893" y="125169"/>
                  </a:lnTo>
                  <a:lnTo>
                    <a:pt x="93934" y="124189"/>
                  </a:lnTo>
                  <a:lnTo>
                    <a:pt x="78156" y="127724"/>
                  </a:lnTo>
                  <a:lnTo>
                    <a:pt x="58794" y="139461"/>
                  </a:lnTo>
                  <a:lnTo>
                    <a:pt x="42076" y="158061"/>
                  </a:lnTo>
                  <a:lnTo>
                    <a:pt x="30284" y="180043"/>
                  </a:lnTo>
                  <a:lnTo>
                    <a:pt x="25442" y="207168"/>
                  </a:lnTo>
                  <a:lnTo>
                    <a:pt x="28932" y="224707"/>
                  </a:lnTo>
                  <a:lnTo>
                    <a:pt x="48921" y="270618"/>
                  </a:lnTo>
                  <a:lnTo>
                    <a:pt x="59016" y="281514"/>
                  </a:lnTo>
                  <a:lnTo>
                    <a:pt x="72172" y="289246"/>
                  </a:lnTo>
                  <a:lnTo>
                    <a:pt x="102484" y="294330"/>
                  </a:lnTo>
                  <a:lnTo>
                    <a:pt x="148233" y="288670"/>
                  </a:lnTo>
                </a:path>
              </a:pathLst>
            </a:custGeom>
            <a:ln w="2819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411299" y="1879600"/>
            <a:ext cx="1915887" cy="406401"/>
            <a:chOff x="4411299" y="1879600"/>
            <a:chExt cx="1915887" cy="406401"/>
          </a:xfrm>
        </p:grpSpPr>
        <p:sp>
          <p:nvSpPr>
            <p:cNvPr id="32" name="Freeform 31"/>
            <p:cNvSpPr/>
            <p:nvPr/>
          </p:nvSpPr>
          <p:spPr>
            <a:xfrm>
              <a:off x="4608693" y="1914434"/>
              <a:ext cx="11613" cy="359955"/>
            </a:xfrm>
            <a:custGeom>
              <a:avLst/>
              <a:gdLst/>
              <a:ahLst/>
              <a:cxnLst/>
              <a:rect l="0" t="0" r="0" b="0"/>
              <a:pathLst>
                <a:path w="11613" h="359955">
                  <a:moveTo>
                    <a:pt x="11612" y="0"/>
                  </a:moveTo>
                  <a:lnTo>
                    <a:pt x="11612" y="64646"/>
                  </a:lnTo>
                  <a:lnTo>
                    <a:pt x="11612" y="133662"/>
                  </a:lnTo>
                  <a:lnTo>
                    <a:pt x="11612" y="190265"/>
                  </a:lnTo>
                  <a:lnTo>
                    <a:pt x="11612" y="246602"/>
                  </a:lnTo>
                  <a:lnTo>
                    <a:pt x="8171" y="312525"/>
                  </a:lnTo>
                  <a:lnTo>
                    <a:pt x="0" y="359954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11299" y="1891211"/>
              <a:ext cx="452847" cy="92892"/>
            </a:xfrm>
            <a:custGeom>
              <a:avLst/>
              <a:gdLst/>
              <a:ahLst/>
              <a:cxnLst/>
              <a:rect l="0" t="0" r="0" b="0"/>
              <a:pathLst>
                <a:path w="452847" h="92892">
                  <a:moveTo>
                    <a:pt x="452846" y="0"/>
                  </a:moveTo>
                  <a:lnTo>
                    <a:pt x="390849" y="18515"/>
                  </a:lnTo>
                  <a:lnTo>
                    <a:pt x="326254" y="25733"/>
                  </a:lnTo>
                  <a:lnTo>
                    <a:pt x="257130" y="42906"/>
                  </a:lnTo>
                  <a:lnTo>
                    <a:pt x="202456" y="58122"/>
                  </a:lnTo>
                  <a:lnTo>
                    <a:pt x="149008" y="69688"/>
                  </a:lnTo>
                  <a:lnTo>
                    <a:pt x="79320" y="78990"/>
                  </a:lnTo>
                  <a:lnTo>
                    <a:pt x="19763" y="90169"/>
                  </a:lnTo>
                  <a:lnTo>
                    <a:pt x="0" y="92891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21170" y="2076994"/>
              <a:ext cx="146493" cy="168762"/>
            </a:xfrm>
            <a:custGeom>
              <a:avLst/>
              <a:gdLst/>
              <a:ahLst/>
              <a:cxnLst/>
              <a:rect l="0" t="0" r="0" b="0"/>
              <a:pathLst>
                <a:path w="146493" h="168762">
                  <a:moveTo>
                    <a:pt x="96529" y="11611"/>
                  </a:moveTo>
                  <a:lnTo>
                    <a:pt x="71873" y="11611"/>
                  </a:lnTo>
                  <a:lnTo>
                    <a:pt x="52887" y="18492"/>
                  </a:lnTo>
                  <a:lnTo>
                    <a:pt x="35847" y="31441"/>
                  </a:lnTo>
                  <a:lnTo>
                    <a:pt x="19673" y="50098"/>
                  </a:lnTo>
                  <a:lnTo>
                    <a:pt x="2225" y="88526"/>
                  </a:lnTo>
                  <a:lnTo>
                    <a:pt x="0" y="117614"/>
                  </a:lnTo>
                  <a:lnTo>
                    <a:pt x="1213" y="132596"/>
                  </a:lnTo>
                  <a:lnTo>
                    <a:pt x="5891" y="143874"/>
                  </a:lnTo>
                  <a:lnTo>
                    <a:pt x="21411" y="159846"/>
                  </a:lnTo>
                  <a:lnTo>
                    <a:pt x="48092" y="167804"/>
                  </a:lnTo>
                  <a:lnTo>
                    <a:pt x="77582" y="168761"/>
                  </a:lnTo>
                  <a:lnTo>
                    <a:pt x="99290" y="160585"/>
                  </a:lnTo>
                  <a:lnTo>
                    <a:pt x="126017" y="135311"/>
                  </a:lnTo>
                  <a:lnTo>
                    <a:pt x="144114" y="97146"/>
                  </a:lnTo>
                  <a:lnTo>
                    <a:pt x="146492" y="71559"/>
                  </a:lnTo>
                  <a:lnTo>
                    <a:pt x="141957" y="48576"/>
                  </a:lnTo>
                  <a:lnTo>
                    <a:pt x="131341" y="29760"/>
                  </a:lnTo>
                  <a:lnTo>
                    <a:pt x="114581" y="16237"/>
                  </a:lnTo>
                  <a:lnTo>
                    <a:pt x="84918" y="0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57036" y="1902823"/>
              <a:ext cx="11613" cy="325120"/>
            </a:xfrm>
            <a:custGeom>
              <a:avLst/>
              <a:gdLst/>
              <a:ahLst/>
              <a:cxnLst/>
              <a:rect l="0" t="0" r="0" b="0"/>
              <a:pathLst>
                <a:path w="11613" h="325120">
                  <a:moveTo>
                    <a:pt x="11612" y="0"/>
                  </a:moveTo>
                  <a:lnTo>
                    <a:pt x="11612" y="59713"/>
                  </a:lnTo>
                  <a:lnTo>
                    <a:pt x="11612" y="111874"/>
                  </a:lnTo>
                  <a:lnTo>
                    <a:pt x="11612" y="172915"/>
                  </a:lnTo>
                  <a:lnTo>
                    <a:pt x="11612" y="228415"/>
                  </a:lnTo>
                  <a:lnTo>
                    <a:pt x="3632" y="297285"/>
                  </a:lnTo>
                  <a:lnTo>
                    <a:pt x="0" y="325119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29311" y="2030548"/>
              <a:ext cx="255452" cy="46447"/>
            </a:xfrm>
            <a:custGeom>
              <a:avLst/>
              <a:gdLst/>
              <a:ahLst/>
              <a:cxnLst/>
              <a:rect l="0" t="0" r="0" b="0"/>
              <a:pathLst>
                <a:path w="255452" h="46447">
                  <a:moveTo>
                    <a:pt x="255451" y="0"/>
                  </a:moveTo>
                  <a:lnTo>
                    <a:pt x="201488" y="3441"/>
                  </a:lnTo>
                  <a:lnTo>
                    <a:pt x="136275" y="16161"/>
                  </a:lnTo>
                  <a:lnTo>
                    <a:pt x="83096" y="27295"/>
                  </a:lnTo>
                  <a:lnTo>
                    <a:pt x="14510" y="43032"/>
                  </a:lnTo>
                  <a:lnTo>
                    <a:pt x="0" y="46446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11375" y="2085179"/>
              <a:ext cx="194005" cy="200822"/>
            </a:xfrm>
            <a:custGeom>
              <a:avLst/>
              <a:gdLst/>
              <a:ahLst/>
              <a:cxnLst/>
              <a:rect l="0" t="0" r="0" b="0"/>
              <a:pathLst>
                <a:path w="194005" h="200822">
                  <a:moveTo>
                    <a:pt x="135947" y="107929"/>
                  </a:moveTo>
                  <a:lnTo>
                    <a:pt x="132507" y="60846"/>
                  </a:lnTo>
                  <a:lnTo>
                    <a:pt x="125387" y="39267"/>
                  </a:lnTo>
                  <a:lnTo>
                    <a:pt x="113621" y="21076"/>
                  </a:lnTo>
                  <a:lnTo>
                    <a:pt x="96351" y="7830"/>
                  </a:lnTo>
                  <a:lnTo>
                    <a:pt x="86327" y="2492"/>
                  </a:lnTo>
                  <a:lnTo>
                    <a:pt x="64868" y="0"/>
                  </a:lnTo>
                  <a:lnTo>
                    <a:pt x="43719" y="4484"/>
                  </a:lnTo>
                  <a:lnTo>
                    <a:pt x="25718" y="15078"/>
                  </a:lnTo>
                  <a:lnTo>
                    <a:pt x="12557" y="31827"/>
                  </a:lnTo>
                  <a:lnTo>
                    <a:pt x="3698" y="53464"/>
                  </a:lnTo>
                  <a:lnTo>
                    <a:pt x="0" y="93368"/>
                  </a:lnTo>
                  <a:lnTo>
                    <a:pt x="13048" y="153986"/>
                  </a:lnTo>
                  <a:lnTo>
                    <a:pt x="19180" y="163147"/>
                  </a:lnTo>
                  <a:lnTo>
                    <a:pt x="36315" y="176766"/>
                  </a:lnTo>
                  <a:lnTo>
                    <a:pt x="45012" y="178333"/>
                  </a:lnTo>
                  <a:lnTo>
                    <a:pt x="53391" y="176798"/>
                  </a:lnTo>
                  <a:lnTo>
                    <a:pt x="69582" y="168211"/>
                  </a:lnTo>
                  <a:lnTo>
                    <a:pt x="85379" y="155794"/>
                  </a:lnTo>
                  <a:lnTo>
                    <a:pt x="102615" y="128132"/>
                  </a:lnTo>
                  <a:lnTo>
                    <a:pt x="115893" y="95423"/>
                  </a:lnTo>
                  <a:lnTo>
                    <a:pt x="118707" y="93141"/>
                  </a:lnTo>
                  <a:lnTo>
                    <a:pt x="120583" y="96780"/>
                  </a:lnTo>
                  <a:lnTo>
                    <a:pt x="129758" y="133537"/>
                  </a:lnTo>
                  <a:lnTo>
                    <a:pt x="146442" y="160529"/>
                  </a:lnTo>
                  <a:lnTo>
                    <a:pt x="173906" y="190186"/>
                  </a:lnTo>
                  <a:lnTo>
                    <a:pt x="194004" y="200821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51825" y="1914434"/>
              <a:ext cx="11400" cy="348344"/>
            </a:xfrm>
            <a:custGeom>
              <a:avLst/>
              <a:gdLst/>
              <a:ahLst/>
              <a:cxnLst/>
              <a:rect l="0" t="0" r="0" b="0"/>
              <a:pathLst>
                <a:path w="11400" h="348344">
                  <a:moveTo>
                    <a:pt x="0" y="0"/>
                  </a:moveTo>
                  <a:lnTo>
                    <a:pt x="0" y="53963"/>
                  </a:lnTo>
                  <a:lnTo>
                    <a:pt x="3441" y="110170"/>
                  </a:lnTo>
                  <a:lnTo>
                    <a:pt x="9190" y="172410"/>
                  </a:lnTo>
                  <a:lnTo>
                    <a:pt x="10894" y="231706"/>
                  </a:lnTo>
                  <a:lnTo>
                    <a:pt x="11399" y="286690"/>
                  </a:lnTo>
                  <a:lnTo>
                    <a:pt x="8108" y="325345"/>
                  </a:lnTo>
                  <a:lnTo>
                    <a:pt x="0" y="348343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43569" y="1899654"/>
              <a:ext cx="195937" cy="323793"/>
            </a:xfrm>
            <a:custGeom>
              <a:avLst/>
              <a:gdLst/>
              <a:ahLst/>
              <a:cxnLst/>
              <a:rect l="0" t="0" r="0" b="0"/>
              <a:pathLst>
                <a:path w="195937" h="323793">
                  <a:moveTo>
                    <a:pt x="195936" y="72837"/>
                  </a:moveTo>
                  <a:lnTo>
                    <a:pt x="185376" y="46317"/>
                  </a:lnTo>
                  <a:lnTo>
                    <a:pt x="173610" y="30517"/>
                  </a:lnTo>
                  <a:lnTo>
                    <a:pt x="146316" y="13279"/>
                  </a:lnTo>
                  <a:lnTo>
                    <a:pt x="113716" y="0"/>
                  </a:lnTo>
                  <a:lnTo>
                    <a:pt x="73379" y="223"/>
                  </a:lnTo>
                  <a:lnTo>
                    <a:pt x="50725" y="12181"/>
                  </a:lnTo>
                  <a:lnTo>
                    <a:pt x="15157" y="45230"/>
                  </a:lnTo>
                  <a:lnTo>
                    <a:pt x="5926" y="67878"/>
                  </a:lnTo>
                  <a:lnTo>
                    <a:pt x="0" y="130631"/>
                  </a:lnTo>
                  <a:lnTo>
                    <a:pt x="120" y="194586"/>
                  </a:lnTo>
                  <a:lnTo>
                    <a:pt x="14741" y="257833"/>
                  </a:lnTo>
                  <a:lnTo>
                    <a:pt x="32012" y="287057"/>
                  </a:lnTo>
                  <a:lnTo>
                    <a:pt x="53471" y="312058"/>
                  </a:lnTo>
                  <a:lnTo>
                    <a:pt x="75421" y="321075"/>
                  </a:lnTo>
                  <a:lnTo>
                    <a:pt x="101089" y="323792"/>
                  </a:lnTo>
                  <a:lnTo>
                    <a:pt x="145664" y="315024"/>
                  </a:lnTo>
                  <a:lnTo>
                    <a:pt x="172713" y="305065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20964" y="2082441"/>
              <a:ext cx="123269" cy="156706"/>
            </a:xfrm>
            <a:custGeom>
              <a:avLst/>
              <a:gdLst/>
              <a:ahLst/>
              <a:cxnLst/>
              <a:rect l="0" t="0" r="0" b="0"/>
              <a:pathLst>
                <a:path w="123269" h="156706">
                  <a:moveTo>
                    <a:pt x="88210" y="6164"/>
                  </a:moveTo>
                  <a:lnTo>
                    <a:pt x="69718" y="0"/>
                  </a:lnTo>
                  <a:lnTo>
                    <a:pt x="50317" y="3855"/>
                  </a:lnTo>
                  <a:lnTo>
                    <a:pt x="30084" y="15459"/>
                  </a:lnTo>
                  <a:lnTo>
                    <a:pt x="12490" y="33518"/>
                  </a:lnTo>
                  <a:lnTo>
                    <a:pt x="2950" y="57886"/>
                  </a:lnTo>
                  <a:lnTo>
                    <a:pt x="0" y="85919"/>
                  </a:lnTo>
                  <a:lnTo>
                    <a:pt x="2990" y="115580"/>
                  </a:lnTo>
                  <a:lnTo>
                    <a:pt x="15500" y="139084"/>
                  </a:lnTo>
                  <a:lnTo>
                    <a:pt x="24255" y="148964"/>
                  </a:lnTo>
                  <a:lnTo>
                    <a:pt x="33961" y="154260"/>
                  </a:lnTo>
                  <a:lnTo>
                    <a:pt x="55069" y="156705"/>
                  </a:lnTo>
                  <a:lnTo>
                    <a:pt x="77351" y="150051"/>
                  </a:lnTo>
                  <a:lnTo>
                    <a:pt x="108215" y="131797"/>
                  </a:lnTo>
                  <a:lnTo>
                    <a:pt x="117028" y="124754"/>
                  </a:lnTo>
                  <a:lnTo>
                    <a:pt x="121614" y="114898"/>
                  </a:lnTo>
                  <a:lnTo>
                    <a:pt x="123268" y="90184"/>
                  </a:lnTo>
                  <a:lnTo>
                    <a:pt x="116263" y="68880"/>
                  </a:lnTo>
                  <a:lnTo>
                    <a:pt x="99821" y="40999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13676" y="2080222"/>
              <a:ext cx="137631" cy="179286"/>
            </a:xfrm>
            <a:custGeom>
              <a:avLst/>
              <a:gdLst/>
              <a:ahLst/>
              <a:cxnLst/>
              <a:rect l="0" t="0" r="0" b="0"/>
              <a:pathLst>
                <a:path w="137631" h="179286">
                  <a:moveTo>
                    <a:pt x="104503" y="19995"/>
                  </a:moveTo>
                  <a:lnTo>
                    <a:pt x="67423" y="4035"/>
                  </a:lnTo>
                  <a:lnTo>
                    <a:pt x="39857" y="0"/>
                  </a:lnTo>
                  <a:lnTo>
                    <a:pt x="17284" y="5087"/>
                  </a:lnTo>
                  <a:lnTo>
                    <a:pt x="7652" y="10057"/>
                  </a:lnTo>
                  <a:lnTo>
                    <a:pt x="2522" y="17240"/>
                  </a:lnTo>
                  <a:lnTo>
                    <a:pt x="391" y="25899"/>
                  </a:lnTo>
                  <a:lnTo>
                    <a:pt x="261" y="35542"/>
                  </a:lnTo>
                  <a:lnTo>
                    <a:pt x="4044" y="43261"/>
                  </a:lnTo>
                  <a:lnTo>
                    <a:pt x="18570" y="55278"/>
                  </a:lnTo>
                  <a:lnTo>
                    <a:pt x="81891" y="87786"/>
                  </a:lnTo>
                  <a:lnTo>
                    <a:pt x="134841" y="132413"/>
                  </a:lnTo>
                  <a:lnTo>
                    <a:pt x="137630" y="140096"/>
                  </a:lnTo>
                  <a:lnTo>
                    <a:pt x="136909" y="147798"/>
                  </a:lnTo>
                  <a:lnTo>
                    <a:pt x="133848" y="155513"/>
                  </a:lnTo>
                  <a:lnTo>
                    <a:pt x="116685" y="167526"/>
                  </a:lnTo>
                  <a:lnTo>
                    <a:pt x="91855" y="175875"/>
                  </a:lnTo>
                  <a:lnTo>
                    <a:pt x="50153" y="179285"/>
                  </a:lnTo>
                  <a:lnTo>
                    <a:pt x="16581" y="172698"/>
                  </a:lnTo>
                  <a:lnTo>
                    <a:pt x="11053" y="169533"/>
                  </a:lnTo>
                  <a:lnTo>
                    <a:pt x="0" y="159332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11070" y="1879600"/>
              <a:ext cx="11613" cy="394789"/>
            </a:xfrm>
            <a:custGeom>
              <a:avLst/>
              <a:gdLst/>
              <a:ahLst/>
              <a:cxnLst/>
              <a:rect l="0" t="0" r="0" b="0"/>
              <a:pathLst>
                <a:path w="11613" h="394789">
                  <a:moveTo>
                    <a:pt x="0" y="0"/>
                  </a:moveTo>
                  <a:lnTo>
                    <a:pt x="1" y="53963"/>
                  </a:lnTo>
                  <a:lnTo>
                    <a:pt x="1" y="110170"/>
                  </a:lnTo>
                  <a:lnTo>
                    <a:pt x="1" y="175850"/>
                  </a:lnTo>
                  <a:lnTo>
                    <a:pt x="3441" y="234016"/>
                  </a:lnTo>
                  <a:lnTo>
                    <a:pt x="9997" y="300673"/>
                  </a:lnTo>
                  <a:lnTo>
                    <a:pt x="11293" y="362818"/>
                  </a:lnTo>
                  <a:lnTo>
                    <a:pt x="11612" y="394788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48511" y="2042160"/>
              <a:ext cx="278675" cy="11612"/>
            </a:xfrm>
            <a:custGeom>
              <a:avLst/>
              <a:gdLst/>
              <a:ahLst/>
              <a:cxnLst/>
              <a:rect l="0" t="0" r="0" b="0"/>
              <a:pathLst>
                <a:path w="278675" h="11612">
                  <a:moveTo>
                    <a:pt x="278674" y="0"/>
                  </a:moveTo>
                  <a:lnTo>
                    <a:pt x="224710" y="0"/>
                  </a:lnTo>
                  <a:lnTo>
                    <a:pt x="159498" y="0"/>
                  </a:lnTo>
                  <a:lnTo>
                    <a:pt x="106319" y="0"/>
                  </a:lnTo>
                  <a:lnTo>
                    <a:pt x="49707" y="6164"/>
                  </a:lnTo>
                  <a:lnTo>
                    <a:pt x="0" y="11611"/>
                  </a:lnTo>
                </a:path>
              </a:pathLst>
            </a:custGeom>
            <a:ln w="4191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3225302" y="2394585"/>
            <a:ext cx="159365" cy="392431"/>
          </a:xfrm>
          <a:custGeom>
            <a:avLst/>
            <a:gdLst/>
            <a:ahLst/>
            <a:cxnLst/>
            <a:rect l="0" t="0" r="0" b="0"/>
            <a:pathLst>
              <a:path w="159365" h="392431">
                <a:moveTo>
                  <a:pt x="13682" y="127599"/>
                </a:moveTo>
                <a:lnTo>
                  <a:pt x="19516" y="167688"/>
                </a:lnTo>
                <a:lnTo>
                  <a:pt x="18413" y="197898"/>
                </a:lnTo>
                <a:lnTo>
                  <a:pt x="16604" y="216172"/>
                </a:lnTo>
                <a:lnTo>
                  <a:pt x="19371" y="249482"/>
                </a:lnTo>
                <a:lnTo>
                  <a:pt x="22904" y="293055"/>
                </a:lnTo>
                <a:lnTo>
                  <a:pt x="27333" y="329721"/>
                </a:lnTo>
                <a:lnTo>
                  <a:pt x="23143" y="368509"/>
                </a:lnTo>
                <a:lnTo>
                  <a:pt x="20853" y="392169"/>
                </a:lnTo>
                <a:lnTo>
                  <a:pt x="19281" y="392430"/>
                </a:lnTo>
                <a:lnTo>
                  <a:pt x="17415" y="390146"/>
                </a:lnTo>
                <a:lnTo>
                  <a:pt x="10875" y="371281"/>
                </a:lnTo>
                <a:lnTo>
                  <a:pt x="7212" y="335557"/>
                </a:lnTo>
                <a:lnTo>
                  <a:pt x="4305" y="296954"/>
                </a:lnTo>
                <a:lnTo>
                  <a:pt x="0" y="257783"/>
                </a:lnTo>
                <a:lnTo>
                  <a:pt x="3167" y="224411"/>
                </a:lnTo>
                <a:lnTo>
                  <a:pt x="5379" y="188588"/>
                </a:lnTo>
                <a:lnTo>
                  <a:pt x="6946" y="145682"/>
                </a:lnTo>
                <a:lnTo>
                  <a:pt x="14293" y="105661"/>
                </a:lnTo>
                <a:lnTo>
                  <a:pt x="26866" y="62254"/>
                </a:lnTo>
                <a:lnTo>
                  <a:pt x="43829" y="34157"/>
                </a:lnTo>
                <a:lnTo>
                  <a:pt x="62952" y="12591"/>
                </a:lnTo>
                <a:lnTo>
                  <a:pt x="81514" y="1432"/>
                </a:lnTo>
                <a:lnTo>
                  <a:pt x="97610" y="0"/>
                </a:lnTo>
                <a:lnTo>
                  <a:pt x="114864" y="2912"/>
                </a:lnTo>
                <a:lnTo>
                  <a:pt x="130722" y="9666"/>
                </a:lnTo>
                <a:lnTo>
                  <a:pt x="141592" y="20312"/>
                </a:lnTo>
                <a:lnTo>
                  <a:pt x="155244" y="47166"/>
                </a:lnTo>
                <a:lnTo>
                  <a:pt x="159364" y="72736"/>
                </a:lnTo>
                <a:lnTo>
                  <a:pt x="154872" y="104841"/>
                </a:lnTo>
                <a:lnTo>
                  <a:pt x="147606" y="126589"/>
                </a:lnTo>
                <a:lnTo>
                  <a:pt x="134625" y="143770"/>
                </a:lnTo>
                <a:lnTo>
                  <a:pt x="115582" y="158416"/>
                </a:lnTo>
                <a:lnTo>
                  <a:pt x="93560" y="167487"/>
                </a:lnTo>
                <a:lnTo>
                  <a:pt x="61552" y="170967"/>
                </a:lnTo>
                <a:lnTo>
                  <a:pt x="43165" y="171824"/>
                </a:lnTo>
              </a:path>
            </a:pathLst>
          </a:custGeom>
          <a:ln w="26669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5009510" y="2387600"/>
            <a:ext cx="719465" cy="406401"/>
            <a:chOff x="5009510" y="2387600"/>
            <a:chExt cx="719465" cy="406401"/>
          </a:xfrm>
        </p:grpSpPr>
        <p:sp>
          <p:nvSpPr>
            <p:cNvPr id="46" name="Freeform 45"/>
            <p:cNvSpPr/>
            <p:nvPr/>
          </p:nvSpPr>
          <p:spPr>
            <a:xfrm>
              <a:off x="5009510" y="2387600"/>
              <a:ext cx="180760" cy="247593"/>
            </a:xfrm>
            <a:custGeom>
              <a:avLst/>
              <a:gdLst/>
              <a:ahLst/>
              <a:cxnLst/>
              <a:rect l="0" t="0" r="0" b="0"/>
              <a:pathLst>
                <a:path w="180760" h="247593">
                  <a:moveTo>
                    <a:pt x="130116" y="0"/>
                  </a:moveTo>
                  <a:lnTo>
                    <a:pt x="117044" y="11370"/>
                  </a:lnTo>
                  <a:lnTo>
                    <a:pt x="76914" y="28792"/>
                  </a:lnTo>
                  <a:lnTo>
                    <a:pt x="44797" y="47394"/>
                  </a:lnTo>
                  <a:lnTo>
                    <a:pt x="40920" y="46904"/>
                  </a:lnTo>
                  <a:lnTo>
                    <a:pt x="39186" y="44025"/>
                  </a:lnTo>
                  <a:lnTo>
                    <a:pt x="38881" y="39555"/>
                  </a:lnTo>
                  <a:lnTo>
                    <a:pt x="43076" y="30053"/>
                  </a:lnTo>
                  <a:lnTo>
                    <a:pt x="46577" y="25138"/>
                  </a:lnTo>
                  <a:lnTo>
                    <a:pt x="59537" y="17409"/>
                  </a:lnTo>
                  <a:lnTo>
                    <a:pt x="77487" y="11989"/>
                  </a:lnTo>
                  <a:lnTo>
                    <a:pt x="109797" y="9788"/>
                  </a:lnTo>
                  <a:lnTo>
                    <a:pt x="152417" y="18476"/>
                  </a:lnTo>
                  <a:lnTo>
                    <a:pt x="171780" y="29758"/>
                  </a:lnTo>
                  <a:lnTo>
                    <a:pt x="174901" y="35997"/>
                  </a:lnTo>
                  <a:lnTo>
                    <a:pt x="176100" y="52000"/>
                  </a:lnTo>
                  <a:lnTo>
                    <a:pt x="171531" y="65916"/>
                  </a:lnTo>
                  <a:lnTo>
                    <a:pt x="154738" y="88708"/>
                  </a:lnTo>
                  <a:lnTo>
                    <a:pt x="135994" y="104429"/>
                  </a:lnTo>
                  <a:lnTo>
                    <a:pt x="119405" y="110195"/>
                  </a:lnTo>
                  <a:lnTo>
                    <a:pt x="110219" y="111732"/>
                  </a:lnTo>
                  <a:lnTo>
                    <a:pt x="105795" y="111056"/>
                  </a:lnTo>
                  <a:lnTo>
                    <a:pt x="104548" y="108905"/>
                  </a:lnTo>
                  <a:lnTo>
                    <a:pt x="105416" y="105770"/>
                  </a:lnTo>
                  <a:lnTo>
                    <a:pt x="108547" y="104530"/>
                  </a:lnTo>
                  <a:lnTo>
                    <a:pt x="125142" y="106849"/>
                  </a:lnTo>
                  <a:lnTo>
                    <a:pt x="145367" y="113772"/>
                  </a:lnTo>
                  <a:lnTo>
                    <a:pt x="162510" y="127068"/>
                  </a:lnTo>
                  <a:lnTo>
                    <a:pt x="173144" y="139817"/>
                  </a:lnTo>
                  <a:lnTo>
                    <a:pt x="179005" y="156255"/>
                  </a:lnTo>
                  <a:lnTo>
                    <a:pt x="180759" y="174900"/>
                  </a:lnTo>
                  <a:lnTo>
                    <a:pt x="176114" y="203671"/>
                  </a:lnTo>
                  <a:lnTo>
                    <a:pt x="168702" y="220636"/>
                  </a:lnTo>
                  <a:lnTo>
                    <a:pt x="157470" y="232144"/>
                  </a:lnTo>
                  <a:lnTo>
                    <a:pt x="129472" y="246462"/>
                  </a:lnTo>
                  <a:lnTo>
                    <a:pt x="114522" y="247592"/>
                  </a:lnTo>
                  <a:lnTo>
                    <a:pt x="84136" y="241387"/>
                  </a:lnTo>
                  <a:lnTo>
                    <a:pt x="38265" y="220388"/>
                  </a:lnTo>
                  <a:lnTo>
                    <a:pt x="10204" y="209398"/>
                  </a:lnTo>
                  <a:lnTo>
                    <a:pt x="0" y="199000"/>
                  </a:lnTo>
                </a:path>
              </a:pathLst>
            </a:custGeom>
            <a:ln w="27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24163" y="2555477"/>
              <a:ext cx="104592" cy="238524"/>
            </a:xfrm>
            <a:custGeom>
              <a:avLst/>
              <a:gdLst/>
              <a:ahLst/>
              <a:cxnLst/>
              <a:rect l="0" t="0" r="0" b="0"/>
              <a:pathLst>
                <a:path w="104592" h="238524">
                  <a:moveTo>
                    <a:pt x="7309" y="54085"/>
                  </a:moveTo>
                  <a:lnTo>
                    <a:pt x="9577" y="85120"/>
                  </a:lnTo>
                  <a:lnTo>
                    <a:pt x="13899" y="123525"/>
                  </a:lnTo>
                  <a:lnTo>
                    <a:pt x="19163" y="160687"/>
                  </a:lnTo>
                  <a:lnTo>
                    <a:pt x="16045" y="199903"/>
                  </a:lnTo>
                  <a:lnTo>
                    <a:pt x="11114" y="236344"/>
                  </a:lnTo>
                  <a:lnTo>
                    <a:pt x="9846" y="238523"/>
                  </a:lnTo>
                  <a:lnTo>
                    <a:pt x="9000" y="236573"/>
                  </a:lnTo>
                  <a:lnTo>
                    <a:pt x="1400" y="194195"/>
                  </a:lnTo>
                  <a:lnTo>
                    <a:pt x="0" y="151496"/>
                  </a:lnTo>
                  <a:lnTo>
                    <a:pt x="574" y="109454"/>
                  </a:lnTo>
                  <a:lnTo>
                    <a:pt x="7995" y="65620"/>
                  </a:lnTo>
                  <a:lnTo>
                    <a:pt x="13567" y="49006"/>
                  </a:lnTo>
                  <a:lnTo>
                    <a:pt x="35862" y="19042"/>
                  </a:lnTo>
                  <a:lnTo>
                    <a:pt x="50826" y="3259"/>
                  </a:lnTo>
                  <a:lnTo>
                    <a:pt x="56730" y="641"/>
                  </a:lnTo>
                  <a:lnTo>
                    <a:pt x="70095" y="0"/>
                  </a:lnTo>
                  <a:lnTo>
                    <a:pt x="82271" y="4818"/>
                  </a:lnTo>
                  <a:lnTo>
                    <a:pt x="87899" y="8484"/>
                  </a:lnTo>
                  <a:lnTo>
                    <a:pt x="96421" y="19360"/>
                  </a:lnTo>
                  <a:lnTo>
                    <a:pt x="102192" y="33549"/>
                  </a:lnTo>
                  <a:lnTo>
                    <a:pt x="104591" y="59812"/>
                  </a:lnTo>
                  <a:lnTo>
                    <a:pt x="102139" y="76190"/>
                  </a:lnTo>
                  <a:lnTo>
                    <a:pt x="95946" y="89705"/>
                  </a:lnTo>
                  <a:lnTo>
                    <a:pt x="91913" y="95691"/>
                  </a:lnTo>
                  <a:lnTo>
                    <a:pt x="80629" y="104609"/>
                  </a:lnTo>
                  <a:lnTo>
                    <a:pt x="66259" y="110557"/>
                  </a:lnTo>
                  <a:lnTo>
                    <a:pt x="39895" y="113055"/>
                  </a:lnTo>
                  <a:lnTo>
                    <a:pt x="7309" y="107662"/>
                  </a:lnTo>
                </a:path>
              </a:pathLst>
            </a:custGeom>
            <a:ln w="27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99358" y="2517715"/>
              <a:ext cx="15308" cy="114809"/>
            </a:xfrm>
            <a:custGeom>
              <a:avLst/>
              <a:gdLst/>
              <a:ahLst/>
              <a:cxnLst/>
              <a:rect l="0" t="0" r="0" b="0"/>
              <a:pathLst>
                <a:path w="15308" h="114809">
                  <a:moveTo>
                    <a:pt x="15307" y="0"/>
                  </a:moveTo>
                  <a:lnTo>
                    <a:pt x="9249" y="27245"/>
                  </a:lnTo>
                  <a:lnTo>
                    <a:pt x="7969" y="64629"/>
                  </a:lnTo>
                  <a:lnTo>
                    <a:pt x="1637" y="102058"/>
                  </a:lnTo>
                  <a:lnTo>
                    <a:pt x="0" y="114808"/>
                  </a:lnTo>
                </a:path>
              </a:pathLst>
            </a:custGeom>
            <a:ln w="27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45781" y="2563638"/>
              <a:ext cx="107155" cy="30617"/>
            </a:xfrm>
            <a:custGeom>
              <a:avLst/>
              <a:gdLst/>
              <a:ahLst/>
              <a:cxnLst/>
              <a:rect l="0" t="0" r="0" b="0"/>
              <a:pathLst>
                <a:path w="107155" h="30617">
                  <a:moveTo>
                    <a:pt x="107154" y="0"/>
                  </a:moveTo>
                  <a:lnTo>
                    <a:pt x="62728" y="13056"/>
                  </a:lnTo>
                  <a:lnTo>
                    <a:pt x="17140" y="27240"/>
                  </a:lnTo>
                  <a:lnTo>
                    <a:pt x="0" y="30616"/>
                  </a:lnTo>
                </a:path>
              </a:pathLst>
            </a:custGeom>
            <a:ln w="27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13666" y="2425869"/>
              <a:ext cx="15309" cy="206655"/>
            </a:xfrm>
            <a:custGeom>
              <a:avLst/>
              <a:gdLst/>
              <a:ahLst/>
              <a:cxnLst/>
              <a:rect l="0" t="0" r="0" b="0"/>
              <a:pathLst>
                <a:path w="15309" h="206655">
                  <a:moveTo>
                    <a:pt x="15308" y="0"/>
                  </a:moveTo>
                  <a:lnTo>
                    <a:pt x="8718" y="42612"/>
                  </a:lnTo>
                  <a:lnTo>
                    <a:pt x="7864" y="81995"/>
                  </a:lnTo>
                  <a:lnTo>
                    <a:pt x="7696" y="122532"/>
                  </a:lnTo>
                  <a:lnTo>
                    <a:pt x="2399" y="168237"/>
                  </a:lnTo>
                  <a:lnTo>
                    <a:pt x="0" y="206654"/>
                  </a:lnTo>
                </a:path>
              </a:pathLst>
            </a:custGeom>
            <a:ln w="2781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3298634" y="2922269"/>
            <a:ext cx="11645" cy="353062"/>
          </a:xfrm>
          <a:custGeom>
            <a:avLst/>
            <a:gdLst/>
            <a:ahLst/>
            <a:cxnLst/>
            <a:rect l="0" t="0" r="0" b="0"/>
            <a:pathLst>
              <a:path w="11645" h="353062">
                <a:moveTo>
                  <a:pt x="11644" y="0"/>
                </a:moveTo>
                <a:lnTo>
                  <a:pt x="0" y="68368"/>
                </a:lnTo>
                <a:lnTo>
                  <a:pt x="5348" y="150988"/>
                </a:lnTo>
                <a:lnTo>
                  <a:pt x="9778" y="218362"/>
                </a:lnTo>
                <a:lnTo>
                  <a:pt x="11276" y="299333"/>
                </a:lnTo>
                <a:lnTo>
                  <a:pt x="11644" y="353061"/>
                </a:lnTo>
              </a:path>
            </a:pathLst>
          </a:custGeom>
          <a:ln w="53338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4524040" y="2895600"/>
            <a:ext cx="1688125" cy="406401"/>
            <a:chOff x="4524040" y="2895600"/>
            <a:chExt cx="1688125" cy="406401"/>
          </a:xfrm>
        </p:grpSpPr>
        <p:sp>
          <p:nvSpPr>
            <p:cNvPr id="53" name="Freeform 52"/>
            <p:cNvSpPr/>
            <p:nvPr/>
          </p:nvSpPr>
          <p:spPr>
            <a:xfrm>
              <a:off x="4524040" y="2947702"/>
              <a:ext cx="201048" cy="320712"/>
            </a:xfrm>
            <a:custGeom>
              <a:avLst/>
              <a:gdLst/>
              <a:ahLst/>
              <a:cxnLst/>
              <a:rect l="0" t="0" r="0" b="0"/>
              <a:pathLst>
                <a:path w="201048" h="320712">
                  <a:moveTo>
                    <a:pt x="93785" y="0"/>
                  </a:moveTo>
                  <a:lnTo>
                    <a:pt x="40463" y="24936"/>
                  </a:lnTo>
                  <a:lnTo>
                    <a:pt x="17006" y="35048"/>
                  </a:lnTo>
                  <a:lnTo>
                    <a:pt x="75464" y="23337"/>
                  </a:lnTo>
                  <a:lnTo>
                    <a:pt x="112285" y="24668"/>
                  </a:lnTo>
                  <a:lnTo>
                    <a:pt x="133269" y="30647"/>
                  </a:lnTo>
                  <a:lnTo>
                    <a:pt x="150314" y="41023"/>
                  </a:lnTo>
                  <a:lnTo>
                    <a:pt x="162521" y="56441"/>
                  </a:lnTo>
                  <a:lnTo>
                    <a:pt x="167397" y="65416"/>
                  </a:lnTo>
                  <a:lnTo>
                    <a:pt x="169727" y="84650"/>
                  </a:lnTo>
                  <a:lnTo>
                    <a:pt x="165746" y="103619"/>
                  </a:lnTo>
                  <a:lnTo>
                    <a:pt x="156257" y="119768"/>
                  </a:lnTo>
                  <a:lnTo>
                    <a:pt x="132364" y="141879"/>
                  </a:lnTo>
                  <a:lnTo>
                    <a:pt x="103286" y="157565"/>
                  </a:lnTo>
                  <a:lnTo>
                    <a:pt x="67140" y="164013"/>
                  </a:lnTo>
                  <a:lnTo>
                    <a:pt x="62128" y="163760"/>
                  </a:lnTo>
                  <a:lnTo>
                    <a:pt x="62259" y="162434"/>
                  </a:lnTo>
                  <a:lnTo>
                    <a:pt x="65821" y="160392"/>
                  </a:lnTo>
                  <a:lnTo>
                    <a:pt x="92961" y="157518"/>
                  </a:lnTo>
                  <a:lnTo>
                    <a:pt x="124802" y="162198"/>
                  </a:lnTo>
                  <a:lnTo>
                    <a:pt x="156236" y="176450"/>
                  </a:lnTo>
                  <a:lnTo>
                    <a:pt x="182016" y="195339"/>
                  </a:lnTo>
                  <a:lnTo>
                    <a:pt x="198789" y="221133"/>
                  </a:lnTo>
                  <a:lnTo>
                    <a:pt x="201047" y="243783"/>
                  </a:lnTo>
                  <a:lnTo>
                    <a:pt x="200028" y="256307"/>
                  </a:lnTo>
                  <a:lnTo>
                    <a:pt x="189633" y="276397"/>
                  </a:lnTo>
                  <a:lnTo>
                    <a:pt x="173435" y="291887"/>
                  </a:lnTo>
                  <a:lnTo>
                    <a:pt x="124558" y="315189"/>
                  </a:lnTo>
                  <a:lnTo>
                    <a:pt x="88108" y="320711"/>
                  </a:lnTo>
                  <a:lnTo>
                    <a:pt x="64632" y="315828"/>
                  </a:lnTo>
                  <a:lnTo>
                    <a:pt x="9448" y="295144"/>
                  </a:lnTo>
                  <a:lnTo>
                    <a:pt x="0" y="291774"/>
                  </a:lnTo>
                </a:path>
              </a:pathLst>
            </a:custGeom>
            <a:ln w="3771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79696" y="2895600"/>
              <a:ext cx="129905" cy="406401"/>
            </a:xfrm>
            <a:custGeom>
              <a:avLst/>
              <a:gdLst/>
              <a:ahLst/>
              <a:cxnLst/>
              <a:rect l="0" t="0" r="0" b="0"/>
              <a:pathLst>
                <a:path w="129905" h="406401">
                  <a:moveTo>
                    <a:pt x="129904" y="0"/>
                  </a:moveTo>
                  <a:lnTo>
                    <a:pt x="74815" y="42223"/>
                  </a:lnTo>
                  <a:lnTo>
                    <a:pt x="56791" y="58132"/>
                  </a:lnTo>
                  <a:lnTo>
                    <a:pt x="29439" y="102994"/>
                  </a:lnTo>
                  <a:lnTo>
                    <a:pt x="9981" y="157306"/>
                  </a:lnTo>
                  <a:lnTo>
                    <a:pt x="0" y="217361"/>
                  </a:lnTo>
                  <a:lnTo>
                    <a:pt x="1617" y="255189"/>
                  </a:lnTo>
                  <a:lnTo>
                    <a:pt x="13695" y="301143"/>
                  </a:lnTo>
                  <a:lnTo>
                    <a:pt x="50484" y="363467"/>
                  </a:lnTo>
                  <a:lnTo>
                    <a:pt x="70993" y="386475"/>
                  </a:lnTo>
                  <a:lnTo>
                    <a:pt x="98642" y="406400"/>
                  </a:lnTo>
                </a:path>
              </a:pathLst>
            </a:custGeom>
            <a:ln w="3771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72123" y="3010225"/>
              <a:ext cx="31262" cy="239673"/>
            </a:xfrm>
            <a:custGeom>
              <a:avLst/>
              <a:gdLst/>
              <a:ahLst/>
              <a:cxnLst/>
              <a:rect l="0" t="0" r="0" b="0"/>
              <a:pathLst>
                <a:path w="31262" h="239673">
                  <a:moveTo>
                    <a:pt x="31261" y="0"/>
                  </a:moveTo>
                  <a:lnTo>
                    <a:pt x="20197" y="16596"/>
                  </a:lnTo>
                  <a:lnTo>
                    <a:pt x="13317" y="49044"/>
                  </a:lnTo>
                  <a:lnTo>
                    <a:pt x="10992" y="101500"/>
                  </a:lnTo>
                  <a:lnTo>
                    <a:pt x="10533" y="156460"/>
                  </a:lnTo>
                  <a:lnTo>
                    <a:pt x="3274" y="215163"/>
                  </a:lnTo>
                  <a:lnTo>
                    <a:pt x="0" y="239672"/>
                  </a:lnTo>
                </a:path>
              </a:pathLst>
            </a:custGeom>
            <a:ln w="3771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97169" y="2916440"/>
              <a:ext cx="91586" cy="364720"/>
            </a:xfrm>
            <a:custGeom>
              <a:avLst/>
              <a:gdLst/>
              <a:ahLst/>
              <a:cxnLst/>
              <a:rect l="0" t="0" r="0" b="0"/>
              <a:pathLst>
                <a:path w="91586" h="364720">
                  <a:moveTo>
                    <a:pt x="0" y="0"/>
                  </a:moveTo>
                  <a:lnTo>
                    <a:pt x="34390" y="36707"/>
                  </a:lnTo>
                  <a:lnTo>
                    <a:pt x="60605" y="89614"/>
                  </a:lnTo>
                  <a:lnTo>
                    <a:pt x="82654" y="148426"/>
                  </a:lnTo>
                  <a:lnTo>
                    <a:pt x="91585" y="201965"/>
                  </a:lnTo>
                  <a:lnTo>
                    <a:pt x="91034" y="255981"/>
                  </a:lnTo>
                  <a:lnTo>
                    <a:pt x="71028" y="301300"/>
                  </a:lnTo>
                  <a:lnTo>
                    <a:pt x="37268" y="350217"/>
                  </a:lnTo>
                  <a:lnTo>
                    <a:pt x="31261" y="364719"/>
                  </a:lnTo>
                </a:path>
              </a:pathLst>
            </a:custGeom>
            <a:ln w="3771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78523" y="3010225"/>
              <a:ext cx="10421" cy="166730"/>
            </a:xfrm>
            <a:custGeom>
              <a:avLst/>
              <a:gdLst/>
              <a:ahLst/>
              <a:cxnLst/>
              <a:rect l="0" t="0" r="0" b="0"/>
              <a:pathLst>
                <a:path w="10421" h="166730">
                  <a:moveTo>
                    <a:pt x="10420" y="0"/>
                  </a:moveTo>
                  <a:lnTo>
                    <a:pt x="2173" y="37094"/>
                  </a:lnTo>
                  <a:lnTo>
                    <a:pt x="430" y="87990"/>
                  </a:lnTo>
                  <a:lnTo>
                    <a:pt x="57" y="147197"/>
                  </a:lnTo>
                  <a:lnTo>
                    <a:pt x="0" y="166729"/>
                  </a:lnTo>
                </a:path>
              </a:pathLst>
            </a:custGeom>
            <a:ln w="3771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26421" y="3114430"/>
              <a:ext cx="125047" cy="1"/>
            </a:xfrm>
            <a:custGeom>
              <a:avLst/>
              <a:gdLst/>
              <a:ahLst/>
              <a:cxnLst/>
              <a:rect l="0" t="0" r="0" b="0"/>
              <a:pathLst>
                <a:path w="125047" h="1">
                  <a:moveTo>
                    <a:pt x="125046" y="0"/>
                  </a:moveTo>
                  <a:lnTo>
                    <a:pt x="67030" y="0"/>
                  </a:lnTo>
                  <a:lnTo>
                    <a:pt x="12028" y="0"/>
                  </a:lnTo>
                  <a:lnTo>
                    <a:pt x="0" y="0"/>
                  </a:lnTo>
                </a:path>
              </a:pathLst>
            </a:custGeom>
            <a:ln w="3771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66092" y="2958123"/>
              <a:ext cx="10422" cy="291775"/>
            </a:xfrm>
            <a:custGeom>
              <a:avLst/>
              <a:gdLst/>
              <a:ahLst/>
              <a:cxnLst/>
              <a:rect l="0" t="0" r="0" b="0"/>
              <a:pathLst>
                <a:path w="10422" h="291775">
                  <a:moveTo>
                    <a:pt x="10421" y="0"/>
                  </a:moveTo>
                  <a:lnTo>
                    <a:pt x="2173" y="48428"/>
                  </a:lnTo>
                  <a:lnTo>
                    <a:pt x="3731" y="95784"/>
                  </a:lnTo>
                  <a:lnTo>
                    <a:pt x="8439" y="146479"/>
                  </a:lnTo>
                  <a:lnTo>
                    <a:pt x="9833" y="195078"/>
                  </a:lnTo>
                  <a:lnTo>
                    <a:pt x="10305" y="252990"/>
                  </a:lnTo>
                  <a:lnTo>
                    <a:pt x="7282" y="271835"/>
                  </a:lnTo>
                  <a:lnTo>
                    <a:pt x="0" y="291774"/>
                  </a:lnTo>
                </a:path>
              </a:pathLst>
            </a:custGeom>
            <a:ln w="3771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91139" y="3041487"/>
              <a:ext cx="104206" cy="20842"/>
            </a:xfrm>
            <a:custGeom>
              <a:avLst/>
              <a:gdLst/>
              <a:ahLst/>
              <a:cxnLst/>
              <a:rect l="0" t="0" r="0" b="0"/>
              <a:pathLst>
                <a:path w="104206" h="20842">
                  <a:moveTo>
                    <a:pt x="104205" y="0"/>
                  </a:moveTo>
                  <a:lnTo>
                    <a:pt x="67111" y="8248"/>
                  </a:lnTo>
                  <a:lnTo>
                    <a:pt x="9665" y="18477"/>
                  </a:lnTo>
                  <a:lnTo>
                    <a:pt x="0" y="20841"/>
                  </a:lnTo>
                </a:path>
              </a:pathLst>
            </a:custGeom>
            <a:ln w="3771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11980" y="3145692"/>
              <a:ext cx="104205" cy="1"/>
            </a:xfrm>
            <a:custGeom>
              <a:avLst/>
              <a:gdLst/>
              <a:ahLst/>
              <a:cxnLst/>
              <a:rect l="0" t="0" r="0" b="0"/>
              <a:pathLst>
                <a:path w="104205" h="1">
                  <a:moveTo>
                    <a:pt x="104204" y="0"/>
                  </a:moveTo>
                  <a:lnTo>
                    <a:pt x="50615" y="0"/>
                  </a:lnTo>
                  <a:lnTo>
                    <a:pt x="0" y="0"/>
                  </a:lnTo>
                </a:path>
              </a:pathLst>
            </a:custGeom>
            <a:ln w="3771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01744" y="2947702"/>
              <a:ext cx="10421" cy="343878"/>
            </a:xfrm>
            <a:custGeom>
              <a:avLst/>
              <a:gdLst/>
              <a:ahLst/>
              <a:cxnLst/>
              <a:rect l="0" t="0" r="0" b="0"/>
              <a:pathLst>
                <a:path w="10421" h="343878">
                  <a:moveTo>
                    <a:pt x="10420" y="0"/>
                  </a:moveTo>
                  <a:lnTo>
                    <a:pt x="10420" y="58016"/>
                  </a:lnTo>
                  <a:lnTo>
                    <a:pt x="10420" y="118796"/>
                  </a:lnTo>
                  <a:lnTo>
                    <a:pt x="10420" y="179688"/>
                  </a:lnTo>
                  <a:lnTo>
                    <a:pt x="10420" y="241589"/>
                  </a:lnTo>
                  <a:lnTo>
                    <a:pt x="9262" y="297256"/>
                  </a:lnTo>
                  <a:lnTo>
                    <a:pt x="0" y="343877"/>
                  </a:lnTo>
                </a:path>
              </a:pathLst>
            </a:custGeom>
            <a:ln w="3771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27097" y="2989384"/>
              <a:ext cx="185068" cy="200124"/>
            </a:xfrm>
            <a:custGeom>
              <a:avLst/>
              <a:gdLst/>
              <a:ahLst/>
              <a:cxnLst/>
              <a:rect l="0" t="0" r="0" b="0"/>
              <a:pathLst>
                <a:path w="185068" h="200124">
                  <a:moveTo>
                    <a:pt x="185067" y="104205"/>
                  </a:moveTo>
                  <a:lnTo>
                    <a:pt x="124818" y="138182"/>
                  </a:lnTo>
                  <a:lnTo>
                    <a:pt x="69726" y="177387"/>
                  </a:lnTo>
                  <a:lnTo>
                    <a:pt x="28618" y="199452"/>
                  </a:lnTo>
                  <a:lnTo>
                    <a:pt x="19402" y="200123"/>
                  </a:lnTo>
                  <a:lnTo>
                    <a:pt x="2988" y="194692"/>
                  </a:lnTo>
                  <a:lnTo>
                    <a:pt x="0" y="188845"/>
                  </a:lnTo>
                  <a:lnTo>
                    <a:pt x="324" y="181473"/>
                  </a:lnTo>
                  <a:lnTo>
                    <a:pt x="18587" y="121423"/>
                  </a:lnTo>
                  <a:lnTo>
                    <a:pt x="32283" y="63223"/>
                  </a:lnTo>
                  <a:lnTo>
                    <a:pt x="36115" y="36204"/>
                  </a:lnTo>
                  <a:lnTo>
                    <a:pt x="39180" y="0"/>
                  </a:lnTo>
                </a:path>
              </a:pathLst>
            </a:custGeom>
            <a:ln w="3771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3163389" y="3417062"/>
            <a:ext cx="283191" cy="379476"/>
          </a:xfrm>
          <a:custGeom>
            <a:avLst/>
            <a:gdLst/>
            <a:ahLst/>
            <a:cxnLst/>
            <a:rect l="0" t="0" r="0" b="0"/>
            <a:pathLst>
              <a:path w="283191" h="379476">
                <a:moveTo>
                  <a:pt x="52291" y="46499"/>
                </a:moveTo>
                <a:lnTo>
                  <a:pt x="23561" y="102762"/>
                </a:lnTo>
                <a:lnTo>
                  <a:pt x="4723" y="156620"/>
                </a:lnTo>
                <a:lnTo>
                  <a:pt x="2254" y="159006"/>
                </a:lnTo>
                <a:lnTo>
                  <a:pt x="608" y="155711"/>
                </a:lnTo>
                <a:lnTo>
                  <a:pt x="0" y="140240"/>
                </a:lnTo>
                <a:lnTo>
                  <a:pt x="12812" y="89793"/>
                </a:lnTo>
                <a:lnTo>
                  <a:pt x="43506" y="33915"/>
                </a:lnTo>
                <a:lnTo>
                  <a:pt x="58161" y="19323"/>
                </a:lnTo>
                <a:lnTo>
                  <a:pt x="97431" y="0"/>
                </a:lnTo>
                <a:lnTo>
                  <a:pt x="122035" y="1806"/>
                </a:lnTo>
                <a:lnTo>
                  <a:pt x="146816" y="11975"/>
                </a:lnTo>
                <a:lnTo>
                  <a:pt x="174504" y="38305"/>
                </a:lnTo>
                <a:lnTo>
                  <a:pt x="196961" y="70541"/>
                </a:lnTo>
                <a:lnTo>
                  <a:pt x="207401" y="96685"/>
                </a:lnTo>
                <a:lnTo>
                  <a:pt x="209597" y="124594"/>
                </a:lnTo>
                <a:lnTo>
                  <a:pt x="206890" y="188166"/>
                </a:lnTo>
                <a:lnTo>
                  <a:pt x="194747" y="241456"/>
                </a:lnTo>
                <a:lnTo>
                  <a:pt x="175089" y="304188"/>
                </a:lnTo>
                <a:lnTo>
                  <a:pt x="133890" y="358705"/>
                </a:lnTo>
                <a:lnTo>
                  <a:pt x="105382" y="376962"/>
                </a:lnTo>
                <a:lnTo>
                  <a:pt x="84439" y="379475"/>
                </a:lnTo>
                <a:lnTo>
                  <a:pt x="62914" y="375297"/>
                </a:lnTo>
                <a:lnTo>
                  <a:pt x="31412" y="359208"/>
                </a:lnTo>
                <a:lnTo>
                  <a:pt x="14098" y="345929"/>
                </a:lnTo>
                <a:lnTo>
                  <a:pt x="9726" y="336523"/>
                </a:lnTo>
                <a:lnTo>
                  <a:pt x="8125" y="313042"/>
                </a:lnTo>
                <a:lnTo>
                  <a:pt x="14744" y="292832"/>
                </a:lnTo>
                <a:lnTo>
                  <a:pt x="19930" y="284022"/>
                </a:lnTo>
                <a:lnTo>
                  <a:pt x="29495" y="278149"/>
                </a:lnTo>
                <a:lnTo>
                  <a:pt x="56413" y="271622"/>
                </a:lnTo>
                <a:lnTo>
                  <a:pt x="85480" y="275238"/>
                </a:lnTo>
                <a:lnTo>
                  <a:pt x="112244" y="284989"/>
                </a:lnTo>
                <a:lnTo>
                  <a:pt x="173835" y="324166"/>
                </a:lnTo>
                <a:lnTo>
                  <a:pt x="231706" y="355412"/>
                </a:lnTo>
                <a:lnTo>
                  <a:pt x="251756" y="355644"/>
                </a:lnTo>
                <a:lnTo>
                  <a:pt x="266369" y="351674"/>
                </a:lnTo>
                <a:lnTo>
                  <a:pt x="283190" y="343368"/>
                </a:lnTo>
              </a:path>
            </a:pathLst>
          </a:custGeom>
          <a:ln w="39625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4514347" y="3403600"/>
            <a:ext cx="1709791" cy="406401"/>
            <a:chOff x="4514347" y="3403600"/>
            <a:chExt cx="1709791" cy="406401"/>
          </a:xfrm>
        </p:grpSpPr>
        <p:grpSp>
          <p:nvGrpSpPr>
            <p:cNvPr id="75" name="Group 74"/>
            <p:cNvGrpSpPr/>
            <p:nvPr/>
          </p:nvGrpSpPr>
          <p:grpSpPr>
            <a:xfrm>
              <a:off x="4514347" y="3403600"/>
              <a:ext cx="1348060" cy="406401"/>
              <a:chOff x="4514347" y="3403600"/>
              <a:chExt cx="1348060" cy="406401"/>
            </a:xfrm>
          </p:grpSpPr>
          <p:sp>
            <p:nvSpPr>
              <p:cNvPr id="66" name="Freeform 65"/>
              <p:cNvSpPr/>
              <p:nvPr/>
            </p:nvSpPr>
            <p:spPr>
              <a:xfrm>
                <a:off x="4514347" y="3433336"/>
                <a:ext cx="216823" cy="325356"/>
              </a:xfrm>
              <a:custGeom>
                <a:avLst/>
                <a:gdLst/>
                <a:ahLst/>
                <a:cxnLst/>
                <a:rect l="0" t="0" r="0" b="0"/>
                <a:pathLst>
                  <a:path w="216823" h="325356">
                    <a:moveTo>
                      <a:pt x="118946" y="0"/>
                    </a:moveTo>
                    <a:lnTo>
                      <a:pt x="63812" y="46601"/>
                    </a:lnTo>
                    <a:lnTo>
                      <a:pt x="37997" y="60922"/>
                    </a:lnTo>
                    <a:lnTo>
                      <a:pt x="34142" y="61540"/>
                    </a:lnTo>
                    <a:lnTo>
                      <a:pt x="33775" y="59750"/>
                    </a:lnTo>
                    <a:lnTo>
                      <a:pt x="35733" y="56354"/>
                    </a:lnTo>
                    <a:lnTo>
                      <a:pt x="54275" y="41050"/>
                    </a:lnTo>
                    <a:lnTo>
                      <a:pt x="80695" y="27827"/>
                    </a:lnTo>
                    <a:lnTo>
                      <a:pt x="114711" y="22195"/>
                    </a:lnTo>
                    <a:lnTo>
                      <a:pt x="147428" y="25789"/>
                    </a:lnTo>
                    <a:lnTo>
                      <a:pt x="165013" y="33856"/>
                    </a:lnTo>
                    <a:lnTo>
                      <a:pt x="172786" y="39091"/>
                    </a:lnTo>
                    <a:lnTo>
                      <a:pt x="177968" y="46986"/>
                    </a:lnTo>
                    <a:lnTo>
                      <a:pt x="183726" y="67507"/>
                    </a:lnTo>
                    <a:lnTo>
                      <a:pt x="183058" y="76944"/>
                    </a:lnTo>
                    <a:lnTo>
                      <a:pt x="176443" y="93303"/>
                    </a:lnTo>
                    <a:lnTo>
                      <a:pt x="160335" y="114898"/>
                    </a:lnTo>
                    <a:lnTo>
                      <a:pt x="136350" y="129984"/>
                    </a:lnTo>
                    <a:lnTo>
                      <a:pt x="105252" y="142746"/>
                    </a:lnTo>
                    <a:lnTo>
                      <a:pt x="116724" y="141539"/>
                    </a:lnTo>
                    <a:lnTo>
                      <a:pt x="174894" y="156926"/>
                    </a:lnTo>
                    <a:lnTo>
                      <a:pt x="191904" y="167398"/>
                    </a:lnTo>
                    <a:lnTo>
                      <a:pt x="203870" y="182332"/>
                    </a:lnTo>
                    <a:lnTo>
                      <a:pt x="211758" y="201084"/>
                    </a:lnTo>
                    <a:lnTo>
                      <a:pt x="216822" y="249019"/>
                    </a:lnTo>
                    <a:lnTo>
                      <a:pt x="215312" y="273676"/>
                    </a:lnTo>
                    <a:lnTo>
                      <a:pt x="207298" y="295648"/>
                    </a:lnTo>
                    <a:lnTo>
                      <a:pt x="193457" y="310553"/>
                    </a:lnTo>
                    <a:lnTo>
                      <a:pt x="185140" y="316070"/>
                    </a:lnTo>
                    <a:lnTo>
                      <a:pt x="152388" y="323833"/>
                    </a:lnTo>
                    <a:lnTo>
                      <a:pt x="101853" y="325355"/>
                    </a:lnTo>
                    <a:lnTo>
                      <a:pt x="49448" y="316193"/>
                    </a:lnTo>
                    <a:lnTo>
                      <a:pt x="18690" y="306982"/>
                    </a:lnTo>
                    <a:lnTo>
                      <a:pt x="0" y="297366"/>
                    </a:lnTo>
                  </a:path>
                </a:pathLst>
              </a:custGeom>
              <a:ln w="35813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4783667" y="3403600"/>
                <a:ext cx="117257" cy="386576"/>
              </a:xfrm>
              <a:custGeom>
                <a:avLst/>
                <a:gdLst/>
                <a:ahLst/>
                <a:cxnLst/>
                <a:rect l="0" t="0" r="0" b="0"/>
                <a:pathLst>
                  <a:path w="117257" h="386576">
                    <a:moveTo>
                      <a:pt x="107344" y="0"/>
                    </a:moveTo>
                    <a:lnTo>
                      <a:pt x="60743" y="51862"/>
                    </a:lnTo>
                    <a:lnTo>
                      <a:pt x="28001" y="102361"/>
                    </a:lnTo>
                    <a:lnTo>
                      <a:pt x="6866" y="147364"/>
                    </a:lnTo>
                    <a:lnTo>
                      <a:pt x="0" y="197086"/>
                    </a:lnTo>
                    <a:lnTo>
                      <a:pt x="1580" y="255856"/>
                    </a:lnTo>
                    <a:lnTo>
                      <a:pt x="12172" y="304952"/>
                    </a:lnTo>
                    <a:lnTo>
                      <a:pt x="25971" y="345366"/>
                    </a:lnTo>
                    <a:lnTo>
                      <a:pt x="36669" y="361284"/>
                    </a:lnTo>
                    <a:lnTo>
                      <a:pt x="51703" y="372765"/>
                    </a:lnTo>
                    <a:lnTo>
                      <a:pt x="70500" y="380438"/>
                    </a:lnTo>
                    <a:lnTo>
                      <a:pt x="117256" y="386575"/>
                    </a:lnTo>
                  </a:path>
                </a:pathLst>
              </a:custGeom>
              <a:ln w="35813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4919312" y="3512634"/>
                <a:ext cx="209592" cy="240342"/>
              </a:xfrm>
              <a:custGeom>
                <a:avLst/>
                <a:gdLst/>
                <a:ahLst/>
                <a:cxnLst/>
                <a:rect l="0" t="0" r="0" b="0"/>
                <a:pathLst>
                  <a:path w="209592" h="240342">
                    <a:moveTo>
                      <a:pt x="41084" y="0"/>
                    </a:moveTo>
                    <a:lnTo>
                      <a:pt x="32069" y="22638"/>
                    </a:lnTo>
                    <a:lnTo>
                      <a:pt x="3987" y="61366"/>
                    </a:lnTo>
                    <a:lnTo>
                      <a:pt x="934" y="64039"/>
                    </a:lnTo>
                    <a:lnTo>
                      <a:pt x="0" y="62517"/>
                    </a:lnTo>
                    <a:lnTo>
                      <a:pt x="478" y="58198"/>
                    </a:lnTo>
                    <a:lnTo>
                      <a:pt x="17073" y="28628"/>
                    </a:lnTo>
                    <a:lnTo>
                      <a:pt x="28944" y="14191"/>
                    </a:lnTo>
                    <a:lnTo>
                      <a:pt x="37396" y="10562"/>
                    </a:lnTo>
                    <a:lnTo>
                      <a:pt x="58535" y="9466"/>
                    </a:lnTo>
                    <a:lnTo>
                      <a:pt x="76741" y="15588"/>
                    </a:lnTo>
                    <a:lnTo>
                      <a:pt x="92175" y="26752"/>
                    </a:lnTo>
                    <a:lnTo>
                      <a:pt x="106377" y="42728"/>
                    </a:lnTo>
                    <a:lnTo>
                      <a:pt x="129320" y="97460"/>
                    </a:lnTo>
                    <a:lnTo>
                      <a:pt x="134267" y="118208"/>
                    </a:lnTo>
                    <a:lnTo>
                      <a:pt x="125773" y="173672"/>
                    </a:lnTo>
                    <a:lnTo>
                      <a:pt x="116717" y="206749"/>
                    </a:lnTo>
                    <a:lnTo>
                      <a:pt x="111330" y="214928"/>
                    </a:lnTo>
                    <a:lnTo>
                      <a:pt x="96535" y="226952"/>
                    </a:lnTo>
                    <a:lnTo>
                      <a:pt x="69629" y="239913"/>
                    </a:lnTo>
                    <a:lnTo>
                      <a:pt x="61215" y="240341"/>
                    </a:lnTo>
                    <a:lnTo>
                      <a:pt x="45993" y="234942"/>
                    </a:lnTo>
                    <a:lnTo>
                      <a:pt x="34822" y="222263"/>
                    </a:lnTo>
                    <a:lnTo>
                      <a:pt x="30301" y="214257"/>
                    </a:lnTo>
                    <a:lnTo>
                      <a:pt x="28215" y="196550"/>
                    </a:lnTo>
                    <a:lnTo>
                      <a:pt x="32060" y="178768"/>
                    </a:lnTo>
                    <a:lnTo>
                      <a:pt x="41112" y="163522"/>
                    </a:lnTo>
                    <a:lnTo>
                      <a:pt x="48812" y="158576"/>
                    </a:lnTo>
                    <a:lnTo>
                      <a:pt x="69116" y="153080"/>
                    </a:lnTo>
                    <a:lnTo>
                      <a:pt x="89888" y="156511"/>
                    </a:lnTo>
                    <a:lnTo>
                      <a:pt x="140107" y="181653"/>
                    </a:lnTo>
                    <a:lnTo>
                      <a:pt x="159986" y="190136"/>
                    </a:lnTo>
                    <a:lnTo>
                      <a:pt x="179835" y="191703"/>
                    </a:lnTo>
                    <a:lnTo>
                      <a:pt x="209591" y="188331"/>
                    </a:lnTo>
                  </a:path>
                </a:pathLst>
              </a:custGeom>
              <a:ln w="35813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5059518" y="3453160"/>
                <a:ext cx="106595" cy="356841"/>
              </a:xfrm>
              <a:custGeom>
                <a:avLst/>
                <a:gdLst/>
                <a:ahLst/>
                <a:cxnLst/>
                <a:rect l="0" t="0" r="0" b="0"/>
                <a:pathLst>
                  <a:path w="106595" h="356841">
                    <a:moveTo>
                      <a:pt x="0" y="0"/>
                    </a:moveTo>
                    <a:lnTo>
                      <a:pt x="46601" y="51863"/>
                    </a:lnTo>
                    <a:lnTo>
                      <a:pt x="80674" y="109237"/>
                    </a:lnTo>
                    <a:lnTo>
                      <a:pt x="102257" y="168526"/>
                    </a:lnTo>
                    <a:lnTo>
                      <a:pt x="106594" y="221785"/>
                    </a:lnTo>
                    <a:lnTo>
                      <a:pt x="95062" y="276726"/>
                    </a:lnTo>
                    <a:lnTo>
                      <a:pt x="56840" y="335683"/>
                    </a:lnTo>
                    <a:lnTo>
                      <a:pt x="39649" y="356840"/>
                    </a:lnTo>
                  </a:path>
                </a:pathLst>
              </a:custGeom>
              <a:ln w="35813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5376709" y="3572107"/>
                <a:ext cx="9913" cy="158596"/>
              </a:xfrm>
              <a:custGeom>
                <a:avLst/>
                <a:gdLst/>
                <a:ahLst/>
                <a:cxnLst/>
                <a:rect l="0" t="0" r="0" b="0"/>
                <a:pathLst>
                  <a:path w="9913" h="158596">
                    <a:moveTo>
                      <a:pt x="9912" y="0"/>
                    </a:moveTo>
                    <a:lnTo>
                      <a:pt x="9912" y="55185"/>
                    </a:lnTo>
                    <a:lnTo>
                      <a:pt x="8811" y="105087"/>
                    </a:lnTo>
                    <a:lnTo>
                      <a:pt x="0" y="158595"/>
                    </a:lnTo>
                  </a:path>
                </a:pathLst>
              </a:custGeom>
              <a:ln w="35813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5317235" y="3661317"/>
                <a:ext cx="138772" cy="9913"/>
              </a:xfrm>
              <a:custGeom>
                <a:avLst/>
                <a:gdLst/>
                <a:ahLst/>
                <a:cxnLst/>
                <a:rect l="0" t="0" r="0" b="0"/>
                <a:pathLst>
                  <a:path w="138772" h="9913">
                    <a:moveTo>
                      <a:pt x="138771" y="0"/>
                    </a:moveTo>
                    <a:lnTo>
                      <a:pt x="103487" y="7845"/>
                    </a:lnTo>
                    <a:lnTo>
                      <a:pt x="55073" y="9503"/>
                    </a:lnTo>
                    <a:lnTo>
                      <a:pt x="0" y="9912"/>
                    </a:lnTo>
                  </a:path>
                </a:pathLst>
              </a:custGeom>
              <a:ln w="35813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5555128" y="3482897"/>
                <a:ext cx="19826" cy="327104"/>
              </a:xfrm>
              <a:custGeom>
                <a:avLst/>
                <a:gdLst/>
                <a:ahLst/>
                <a:cxnLst/>
                <a:rect l="0" t="0" r="0" b="0"/>
                <a:pathLst>
                  <a:path w="19826" h="327104">
                    <a:moveTo>
                      <a:pt x="19825" y="0"/>
                    </a:moveTo>
                    <a:lnTo>
                      <a:pt x="11979" y="35284"/>
                    </a:lnTo>
                    <a:lnTo>
                      <a:pt x="13462" y="71029"/>
                    </a:lnTo>
                    <a:lnTo>
                      <a:pt x="18568" y="122575"/>
                    </a:lnTo>
                    <a:lnTo>
                      <a:pt x="18475" y="181992"/>
                    </a:lnTo>
                    <a:lnTo>
                      <a:pt x="11930" y="237293"/>
                    </a:lnTo>
                    <a:lnTo>
                      <a:pt x="3366" y="294880"/>
                    </a:lnTo>
                    <a:lnTo>
                      <a:pt x="0" y="327103"/>
                    </a:lnTo>
                  </a:path>
                </a:pathLst>
              </a:custGeom>
              <a:ln w="35813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5763284" y="3582019"/>
                <a:ext cx="99123" cy="19826"/>
              </a:xfrm>
              <a:custGeom>
                <a:avLst/>
                <a:gdLst/>
                <a:ahLst/>
                <a:cxnLst/>
                <a:rect l="0" t="0" r="0" b="0"/>
                <a:pathLst>
                  <a:path w="99123" h="19826">
                    <a:moveTo>
                      <a:pt x="99122" y="19825"/>
                    </a:moveTo>
                    <a:lnTo>
                      <a:pt x="47300" y="4019"/>
                    </a:lnTo>
                    <a:lnTo>
                      <a:pt x="0" y="0"/>
                    </a:lnTo>
                  </a:path>
                </a:pathLst>
              </a:custGeom>
              <a:ln w="35813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5743460" y="3661317"/>
                <a:ext cx="109035" cy="19825"/>
              </a:xfrm>
              <a:custGeom>
                <a:avLst/>
                <a:gdLst/>
                <a:ahLst/>
                <a:cxnLst/>
                <a:rect l="0" t="0" r="0" b="0"/>
                <a:pathLst>
                  <a:path w="109035" h="19825">
                    <a:moveTo>
                      <a:pt x="109034" y="19824"/>
                    </a:moveTo>
                    <a:lnTo>
                      <a:pt x="53848" y="14562"/>
                    </a:lnTo>
                    <a:lnTo>
                      <a:pt x="0" y="0"/>
                    </a:lnTo>
                  </a:path>
                </a:pathLst>
              </a:custGeom>
              <a:ln w="35813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6" name="Freeform 75"/>
            <p:cNvSpPr/>
            <p:nvPr/>
          </p:nvSpPr>
          <p:spPr>
            <a:xfrm>
              <a:off x="6011090" y="3453160"/>
              <a:ext cx="213048" cy="307279"/>
            </a:xfrm>
            <a:custGeom>
              <a:avLst/>
              <a:gdLst/>
              <a:ahLst/>
              <a:cxnLst/>
              <a:rect l="0" t="0" r="0" b="0"/>
              <a:pathLst>
                <a:path w="213048" h="307279">
                  <a:moveTo>
                    <a:pt x="0" y="0"/>
                  </a:moveTo>
                  <a:lnTo>
                    <a:pt x="16928" y="14726"/>
                  </a:lnTo>
                  <a:lnTo>
                    <a:pt x="65659" y="32805"/>
                  </a:lnTo>
                  <a:lnTo>
                    <a:pt x="116211" y="45109"/>
                  </a:lnTo>
                  <a:lnTo>
                    <a:pt x="165682" y="51619"/>
                  </a:lnTo>
                  <a:lnTo>
                    <a:pt x="187075" y="54881"/>
                  </a:lnTo>
                  <a:lnTo>
                    <a:pt x="207597" y="52660"/>
                  </a:lnTo>
                  <a:lnTo>
                    <a:pt x="212189" y="53830"/>
                  </a:lnTo>
                  <a:lnTo>
                    <a:pt x="213047" y="56812"/>
                  </a:lnTo>
                  <a:lnTo>
                    <a:pt x="180849" y="110039"/>
                  </a:lnTo>
                  <a:lnTo>
                    <a:pt x="135415" y="162673"/>
                  </a:lnTo>
                  <a:lnTo>
                    <a:pt x="111961" y="199050"/>
                  </a:lnTo>
                  <a:lnTo>
                    <a:pt x="97052" y="225282"/>
                  </a:lnTo>
                  <a:lnTo>
                    <a:pt x="52744" y="282614"/>
                  </a:lnTo>
                  <a:lnTo>
                    <a:pt x="39648" y="307278"/>
                  </a:lnTo>
                </a:path>
              </a:pathLst>
            </a:custGeom>
            <a:ln w="35813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3144502" y="3934268"/>
            <a:ext cx="320965" cy="361064"/>
          </a:xfrm>
          <a:custGeom>
            <a:avLst/>
            <a:gdLst/>
            <a:ahLst/>
            <a:cxnLst/>
            <a:rect l="0" t="0" r="0" b="0"/>
            <a:pathLst>
              <a:path w="320965" h="361064">
                <a:moveTo>
                  <a:pt x="212062" y="7919"/>
                </a:moveTo>
                <a:lnTo>
                  <a:pt x="148230" y="37769"/>
                </a:lnTo>
                <a:lnTo>
                  <a:pt x="124093" y="47982"/>
                </a:lnTo>
                <a:lnTo>
                  <a:pt x="117379" y="47102"/>
                </a:lnTo>
                <a:lnTo>
                  <a:pt x="114289" y="42357"/>
                </a:lnTo>
                <a:lnTo>
                  <a:pt x="113616" y="35037"/>
                </a:lnTo>
                <a:lnTo>
                  <a:pt x="117324" y="27383"/>
                </a:lnTo>
                <a:lnTo>
                  <a:pt x="132534" y="11488"/>
                </a:lnTo>
                <a:lnTo>
                  <a:pt x="156849" y="2575"/>
                </a:lnTo>
                <a:lnTo>
                  <a:pt x="186137" y="0"/>
                </a:lnTo>
                <a:lnTo>
                  <a:pt x="217634" y="3476"/>
                </a:lnTo>
                <a:lnTo>
                  <a:pt x="229637" y="9115"/>
                </a:lnTo>
                <a:lnTo>
                  <a:pt x="246669" y="26469"/>
                </a:lnTo>
                <a:lnTo>
                  <a:pt x="251467" y="51739"/>
                </a:lnTo>
                <a:lnTo>
                  <a:pt x="247593" y="78677"/>
                </a:lnTo>
                <a:lnTo>
                  <a:pt x="236631" y="99891"/>
                </a:lnTo>
                <a:lnTo>
                  <a:pt x="208254" y="127417"/>
                </a:lnTo>
                <a:lnTo>
                  <a:pt x="203979" y="130551"/>
                </a:lnTo>
                <a:lnTo>
                  <a:pt x="203902" y="129869"/>
                </a:lnTo>
                <a:lnTo>
                  <a:pt x="206621" y="126641"/>
                </a:lnTo>
                <a:lnTo>
                  <a:pt x="212593" y="125876"/>
                </a:lnTo>
                <a:lnTo>
                  <a:pt x="230316" y="128722"/>
                </a:lnTo>
                <a:lnTo>
                  <a:pt x="274188" y="151801"/>
                </a:lnTo>
                <a:lnTo>
                  <a:pt x="293266" y="167040"/>
                </a:lnTo>
                <a:lnTo>
                  <a:pt x="312970" y="197827"/>
                </a:lnTo>
                <a:lnTo>
                  <a:pt x="320964" y="239905"/>
                </a:lnTo>
                <a:lnTo>
                  <a:pt x="316710" y="280863"/>
                </a:lnTo>
                <a:lnTo>
                  <a:pt x="299229" y="302942"/>
                </a:lnTo>
                <a:lnTo>
                  <a:pt x="261913" y="327262"/>
                </a:lnTo>
                <a:lnTo>
                  <a:pt x="187109" y="356759"/>
                </a:lnTo>
                <a:lnTo>
                  <a:pt x="174636" y="361063"/>
                </a:lnTo>
                <a:lnTo>
                  <a:pt x="130593" y="360498"/>
                </a:lnTo>
                <a:lnTo>
                  <a:pt x="67428" y="347890"/>
                </a:lnTo>
                <a:lnTo>
                  <a:pt x="0" y="332249"/>
                </a:lnTo>
              </a:path>
            </a:pathLst>
          </a:custGeom>
          <a:ln w="45336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4397550" y="3911600"/>
            <a:ext cx="1943386" cy="406401"/>
            <a:chOff x="4397550" y="3911600"/>
            <a:chExt cx="1943386" cy="406401"/>
          </a:xfrm>
        </p:grpSpPr>
        <p:sp>
          <p:nvSpPr>
            <p:cNvPr id="79" name="Freeform 78"/>
            <p:cNvSpPr/>
            <p:nvPr/>
          </p:nvSpPr>
          <p:spPr>
            <a:xfrm>
              <a:off x="4397550" y="3943684"/>
              <a:ext cx="189614" cy="320897"/>
            </a:xfrm>
            <a:custGeom>
              <a:avLst/>
              <a:gdLst/>
              <a:ahLst/>
              <a:cxnLst/>
              <a:rect l="0" t="0" r="0" b="0"/>
              <a:pathLst>
                <a:path w="189614" h="320897">
                  <a:moveTo>
                    <a:pt x="128337" y="0"/>
                  </a:moveTo>
                  <a:lnTo>
                    <a:pt x="72380" y="50280"/>
                  </a:lnTo>
                  <a:lnTo>
                    <a:pt x="67266" y="51345"/>
                  </a:lnTo>
                  <a:lnTo>
                    <a:pt x="65045" y="48489"/>
                  </a:lnTo>
                  <a:lnTo>
                    <a:pt x="64753" y="43021"/>
                  </a:lnTo>
                  <a:lnTo>
                    <a:pt x="68123" y="36999"/>
                  </a:lnTo>
                  <a:lnTo>
                    <a:pt x="81374" y="23969"/>
                  </a:lnTo>
                  <a:lnTo>
                    <a:pt x="108876" y="8951"/>
                  </a:lnTo>
                  <a:lnTo>
                    <a:pt x="145280" y="2652"/>
                  </a:lnTo>
                  <a:lnTo>
                    <a:pt x="165971" y="7516"/>
                  </a:lnTo>
                  <a:lnTo>
                    <a:pt x="174816" y="12141"/>
                  </a:lnTo>
                  <a:lnTo>
                    <a:pt x="180712" y="19977"/>
                  </a:lnTo>
                  <a:lnTo>
                    <a:pt x="187264" y="41359"/>
                  </a:lnTo>
                  <a:lnTo>
                    <a:pt x="185275" y="74443"/>
                  </a:lnTo>
                  <a:lnTo>
                    <a:pt x="171482" y="106823"/>
                  </a:lnTo>
                  <a:lnTo>
                    <a:pt x="152343" y="133317"/>
                  </a:lnTo>
                  <a:lnTo>
                    <a:pt x="125943" y="150542"/>
                  </a:lnTo>
                  <a:lnTo>
                    <a:pt x="89866" y="157494"/>
                  </a:lnTo>
                  <a:lnTo>
                    <a:pt x="84865" y="157281"/>
                  </a:lnTo>
                  <a:lnTo>
                    <a:pt x="85096" y="155952"/>
                  </a:lnTo>
                  <a:lnTo>
                    <a:pt x="88814" y="153876"/>
                  </a:lnTo>
                  <a:lnTo>
                    <a:pt x="102454" y="154740"/>
                  </a:lnTo>
                  <a:lnTo>
                    <a:pt x="120398" y="160273"/>
                  </a:lnTo>
                  <a:lnTo>
                    <a:pt x="157797" y="183190"/>
                  </a:lnTo>
                  <a:lnTo>
                    <a:pt x="172326" y="197871"/>
                  </a:lnTo>
                  <a:lnTo>
                    <a:pt x="182744" y="216279"/>
                  </a:lnTo>
                  <a:lnTo>
                    <a:pt x="189613" y="252363"/>
                  </a:lnTo>
                  <a:lnTo>
                    <a:pt x="184882" y="276147"/>
                  </a:lnTo>
                  <a:lnTo>
                    <a:pt x="168857" y="306411"/>
                  </a:lnTo>
                  <a:lnTo>
                    <a:pt x="162480" y="314786"/>
                  </a:lnTo>
                  <a:lnTo>
                    <a:pt x="154664" y="319181"/>
                  </a:lnTo>
                  <a:lnTo>
                    <a:pt x="136473" y="320896"/>
                  </a:lnTo>
                  <a:lnTo>
                    <a:pt x="76756" y="309216"/>
                  </a:lnTo>
                  <a:lnTo>
                    <a:pt x="17199" y="288677"/>
                  </a:lnTo>
                  <a:lnTo>
                    <a:pt x="0" y="278063"/>
                  </a:lnTo>
                </a:path>
              </a:pathLst>
            </a:custGeom>
            <a:ln w="3886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65998" y="3922295"/>
              <a:ext cx="105869" cy="363621"/>
            </a:xfrm>
            <a:custGeom>
              <a:avLst/>
              <a:gdLst/>
              <a:ahLst/>
              <a:cxnLst/>
              <a:rect l="0" t="0" r="0" b="0"/>
              <a:pathLst>
                <a:path w="105869" h="363621">
                  <a:moveTo>
                    <a:pt x="105868" y="0"/>
                  </a:moveTo>
                  <a:lnTo>
                    <a:pt x="49329" y="43335"/>
                  </a:lnTo>
                  <a:lnTo>
                    <a:pt x="32019" y="58474"/>
                  </a:lnTo>
                  <a:lnTo>
                    <a:pt x="11224" y="97240"/>
                  </a:lnTo>
                  <a:lnTo>
                    <a:pt x="4389" y="119269"/>
                  </a:lnTo>
                  <a:lnTo>
                    <a:pt x="0" y="172141"/>
                  </a:lnTo>
                  <a:lnTo>
                    <a:pt x="4811" y="234034"/>
                  </a:lnTo>
                  <a:lnTo>
                    <a:pt x="18393" y="285209"/>
                  </a:lnTo>
                  <a:lnTo>
                    <a:pt x="49516" y="327035"/>
                  </a:lnTo>
                  <a:lnTo>
                    <a:pt x="105868" y="363620"/>
                  </a:lnTo>
                </a:path>
              </a:pathLst>
            </a:custGeom>
            <a:ln w="3886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86802" y="3986463"/>
              <a:ext cx="177825" cy="294985"/>
            </a:xfrm>
            <a:custGeom>
              <a:avLst/>
              <a:gdLst/>
              <a:ahLst/>
              <a:cxnLst/>
              <a:rect l="0" t="0" r="0" b="0"/>
              <a:pathLst>
                <a:path w="177825" h="294985">
                  <a:moveTo>
                    <a:pt x="70621" y="0"/>
                  </a:moveTo>
                  <a:lnTo>
                    <a:pt x="14084" y="40166"/>
                  </a:lnTo>
                  <a:lnTo>
                    <a:pt x="4410" y="44602"/>
                  </a:lnTo>
                  <a:lnTo>
                    <a:pt x="338" y="45182"/>
                  </a:lnTo>
                  <a:lnTo>
                    <a:pt x="0" y="43192"/>
                  </a:lnTo>
                  <a:lnTo>
                    <a:pt x="2151" y="39490"/>
                  </a:lnTo>
                  <a:lnTo>
                    <a:pt x="22211" y="22923"/>
                  </a:lnTo>
                  <a:lnTo>
                    <a:pt x="43956" y="19298"/>
                  </a:lnTo>
                  <a:lnTo>
                    <a:pt x="90968" y="26653"/>
                  </a:lnTo>
                  <a:lnTo>
                    <a:pt x="99634" y="32028"/>
                  </a:lnTo>
                  <a:lnTo>
                    <a:pt x="112431" y="47507"/>
                  </a:lnTo>
                  <a:lnTo>
                    <a:pt x="120639" y="81941"/>
                  </a:lnTo>
                  <a:lnTo>
                    <a:pt x="116221" y="105340"/>
                  </a:lnTo>
                  <a:lnTo>
                    <a:pt x="105148" y="126434"/>
                  </a:lnTo>
                  <a:lnTo>
                    <a:pt x="88343" y="143731"/>
                  </a:lnTo>
                  <a:lnTo>
                    <a:pt x="86001" y="148106"/>
                  </a:lnTo>
                  <a:lnTo>
                    <a:pt x="88004" y="149834"/>
                  </a:lnTo>
                  <a:lnTo>
                    <a:pt x="99736" y="150962"/>
                  </a:lnTo>
                  <a:lnTo>
                    <a:pt x="126384" y="159467"/>
                  </a:lnTo>
                  <a:lnTo>
                    <a:pt x="164157" y="183030"/>
                  </a:lnTo>
                  <a:lnTo>
                    <a:pt x="172193" y="189754"/>
                  </a:lnTo>
                  <a:lnTo>
                    <a:pt x="176361" y="198989"/>
                  </a:lnTo>
                  <a:lnTo>
                    <a:pt x="177824" y="221925"/>
                  </a:lnTo>
                  <a:lnTo>
                    <a:pt x="168176" y="244795"/>
                  </a:lnTo>
                  <a:lnTo>
                    <a:pt x="142701" y="274543"/>
                  </a:lnTo>
                  <a:lnTo>
                    <a:pt x="132934" y="282846"/>
                  </a:lnTo>
                  <a:lnTo>
                    <a:pt x="109407" y="292072"/>
                  </a:lnTo>
                  <a:lnTo>
                    <a:pt x="84295" y="294984"/>
                  </a:lnTo>
                  <a:lnTo>
                    <a:pt x="42294" y="287171"/>
                  </a:lnTo>
                  <a:lnTo>
                    <a:pt x="17148" y="278063"/>
                  </a:lnTo>
                </a:path>
              </a:pathLst>
            </a:custGeom>
            <a:ln w="3886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75066" y="3911600"/>
              <a:ext cx="127120" cy="406401"/>
            </a:xfrm>
            <a:custGeom>
              <a:avLst/>
              <a:gdLst/>
              <a:ahLst/>
              <a:cxnLst/>
              <a:rect l="0" t="0" r="0" b="0"/>
              <a:pathLst>
                <a:path w="127120" h="406401">
                  <a:moveTo>
                    <a:pt x="0" y="0"/>
                  </a:moveTo>
                  <a:lnTo>
                    <a:pt x="60533" y="50280"/>
                  </a:lnTo>
                  <a:lnTo>
                    <a:pt x="103376" y="113283"/>
                  </a:lnTo>
                  <a:lnTo>
                    <a:pt x="122174" y="168098"/>
                  </a:lnTo>
                  <a:lnTo>
                    <a:pt x="127119" y="227866"/>
                  </a:lnTo>
                  <a:lnTo>
                    <a:pt x="124806" y="279034"/>
                  </a:lnTo>
                  <a:lnTo>
                    <a:pt x="113427" y="325487"/>
                  </a:lnTo>
                  <a:lnTo>
                    <a:pt x="77662" y="388836"/>
                  </a:lnTo>
                  <a:lnTo>
                    <a:pt x="64168" y="406400"/>
                  </a:lnTo>
                </a:path>
              </a:pathLst>
            </a:custGeom>
            <a:ln w="3886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274518" y="3986463"/>
              <a:ext cx="10696" cy="203200"/>
            </a:xfrm>
            <a:custGeom>
              <a:avLst/>
              <a:gdLst/>
              <a:ahLst/>
              <a:cxnLst/>
              <a:rect l="0" t="0" r="0" b="0"/>
              <a:pathLst>
                <a:path w="10696" h="203200">
                  <a:moveTo>
                    <a:pt x="10695" y="0"/>
                  </a:moveTo>
                  <a:lnTo>
                    <a:pt x="1487" y="59542"/>
                  </a:lnTo>
                  <a:lnTo>
                    <a:pt x="294" y="115759"/>
                  </a:lnTo>
                  <a:lnTo>
                    <a:pt x="58" y="173341"/>
                  </a:lnTo>
                  <a:lnTo>
                    <a:pt x="0" y="203199"/>
                  </a:lnTo>
                </a:path>
              </a:pathLst>
            </a:custGeom>
            <a:ln w="3886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199655" y="4104105"/>
              <a:ext cx="149728" cy="21391"/>
            </a:xfrm>
            <a:custGeom>
              <a:avLst/>
              <a:gdLst/>
              <a:ahLst/>
              <a:cxnLst/>
              <a:rect l="0" t="0" r="0" b="0"/>
              <a:pathLst>
                <a:path w="149728" h="21391">
                  <a:moveTo>
                    <a:pt x="149727" y="0"/>
                  </a:moveTo>
                  <a:lnTo>
                    <a:pt x="91558" y="3169"/>
                  </a:lnTo>
                  <a:lnTo>
                    <a:pt x="35382" y="14886"/>
                  </a:lnTo>
                  <a:lnTo>
                    <a:pt x="0" y="21390"/>
                  </a:lnTo>
                </a:path>
              </a:pathLst>
            </a:custGeom>
            <a:ln w="3886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67024" y="3965073"/>
              <a:ext cx="10695" cy="310149"/>
            </a:xfrm>
            <a:custGeom>
              <a:avLst/>
              <a:gdLst/>
              <a:ahLst/>
              <a:cxnLst/>
              <a:rect l="0" t="0" r="0" b="0"/>
              <a:pathLst>
                <a:path w="10695" h="310149">
                  <a:moveTo>
                    <a:pt x="10694" y="0"/>
                  </a:moveTo>
                  <a:lnTo>
                    <a:pt x="2229" y="38070"/>
                  </a:lnTo>
                  <a:lnTo>
                    <a:pt x="440" y="90306"/>
                  </a:lnTo>
                  <a:lnTo>
                    <a:pt x="8522" y="152112"/>
                  </a:lnTo>
                  <a:lnTo>
                    <a:pt x="10265" y="207237"/>
                  </a:lnTo>
                  <a:lnTo>
                    <a:pt x="9421" y="262709"/>
                  </a:lnTo>
                  <a:lnTo>
                    <a:pt x="0" y="310148"/>
                  </a:lnTo>
                </a:path>
              </a:pathLst>
            </a:custGeom>
            <a:ln w="3886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23697" y="4033775"/>
              <a:ext cx="106948" cy="6163"/>
            </a:xfrm>
            <a:custGeom>
              <a:avLst/>
              <a:gdLst/>
              <a:ahLst/>
              <a:cxnLst/>
              <a:rect l="0" t="0" r="0" b="0"/>
              <a:pathLst>
                <a:path w="106948" h="6163">
                  <a:moveTo>
                    <a:pt x="106947" y="6162"/>
                  </a:moveTo>
                  <a:lnTo>
                    <a:pt x="63582" y="2993"/>
                  </a:lnTo>
                  <a:lnTo>
                    <a:pt x="42518" y="0"/>
                  </a:lnTo>
                  <a:lnTo>
                    <a:pt x="0" y="6162"/>
                  </a:lnTo>
                </a:path>
              </a:pathLst>
            </a:custGeom>
            <a:ln w="3886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34392" y="4114800"/>
              <a:ext cx="96253" cy="10696"/>
            </a:xfrm>
            <a:custGeom>
              <a:avLst/>
              <a:gdLst/>
              <a:ahLst/>
              <a:cxnLst/>
              <a:rect l="0" t="0" r="0" b="0"/>
              <a:pathLst>
                <a:path w="96253" h="10696">
                  <a:moveTo>
                    <a:pt x="96252" y="10695"/>
                  </a:moveTo>
                  <a:lnTo>
                    <a:pt x="52887" y="7526"/>
                  </a:lnTo>
                  <a:lnTo>
                    <a:pt x="0" y="0"/>
                  </a:lnTo>
                </a:path>
              </a:pathLst>
            </a:custGeom>
            <a:ln w="3886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55234" y="3954379"/>
              <a:ext cx="10696" cy="342232"/>
            </a:xfrm>
            <a:custGeom>
              <a:avLst/>
              <a:gdLst/>
              <a:ahLst/>
              <a:cxnLst/>
              <a:rect l="0" t="0" r="0" b="0"/>
              <a:pathLst>
                <a:path w="10696" h="342232">
                  <a:moveTo>
                    <a:pt x="10695" y="0"/>
                  </a:moveTo>
                  <a:lnTo>
                    <a:pt x="10695" y="58168"/>
                  </a:lnTo>
                  <a:lnTo>
                    <a:pt x="10695" y="111507"/>
                  </a:lnTo>
                  <a:lnTo>
                    <a:pt x="10695" y="166129"/>
                  </a:lnTo>
                  <a:lnTo>
                    <a:pt x="7526" y="218755"/>
                  </a:lnTo>
                  <a:lnTo>
                    <a:pt x="2230" y="273165"/>
                  </a:lnTo>
                  <a:lnTo>
                    <a:pt x="661" y="313053"/>
                  </a:lnTo>
                  <a:lnTo>
                    <a:pt x="0" y="342231"/>
                  </a:lnTo>
                </a:path>
              </a:pathLst>
            </a:custGeom>
            <a:ln w="3886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42960" y="3965073"/>
              <a:ext cx="197976" cy="253840"/>
            </a:xfrm>
            <a:custGeom>
              <a:avLst/>
              <a:gdLst/>
              <a:ahLst/>
              <a:cxnLst/>
              <a:rect l="0" t="0" r="0" b="0"/>
              <a:pathLst>
                <a:path w="197976" h="253840">
                  <a:moveTo>
                    <a:pt x="104779" y="0"/>
                  </a:moveTo>
                  <a:lnTo>
                    <a:pt x="80353" y="9727"/>
                  </a:lnTo>
                  <a:lnTo>
                    <a:pt x="44246" y="40026"/>
                  </a:lnTo>
                  <a:lnTo>
                    <a:pt x="28484" y="66522"/>
                  </a:lnTo>
                  <a:lnTo>
                    <a:pt x="8807" y="126417"/>
                  </a:lnTo>
                  <a:lnTo>
                    <a:pt x="1083" y="163022"/>
                  </a:lnTo>
                  <a:lnTo>
                    <a:pt x="0" y="176415"/>
                  </a:lnTo>
                  <a:lnTo>
                    <a:pt x="5133" y="197633"/>
                  </a:lnTo>
                  <a:lnTo>
                    <a:pt x="27793" y="230620"/>
                  </a:lnTo>
                  <a:lnTo>
                    <a:pt x="53845" y="247106"/>
                  </a:lnTo>
                  <a:lnTo>
                    <a:pt x="89819" y="253839"/>
                  </a:lnTo>
                  <a:lnTo>
                    <a:pt x="113578" y="249077"/>
                  </a:lnTo>
                  <a:lnTo>
                    <a:pt x="143828" y="233033"/>
                  </a:lnTo>
                  <a:lnTo>
                    <a:pt x="167842" y="210059"/>
                  </a:lnTo>
                  <a:lnTo>
                    <a:pt x="186841" y="180675"/>
                  </a:lnTo>
                  <a:lnTo>
                    <a:pt x="194725" y="158728"/>
                  </a:lnTo>
                  <a:lnTo>
                    <a:pt x="197975" y="119649"/>
                  </a:lnTo>
                  <a:lnTo>
                    <a:pt x="190751" y="79155"/>
                  </a:lnTo>
                  <a:lnTo>
                    <a:pt x="174087" y="45239"/>
                  </a:lnTo>
                  <a:lnTo>
                    <a:pt x="160933" y="27633"/>
                  </a:lnTo>
                  <a:lnTo>
                    <a:pt x="134489" y="1003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86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210461" y="4419600"/>
            <a:ext cx="189048" cy="406401"/>
            <a:chOff x="3210461" y="4419600"/>
            <a:chExt cx="189048" cy="406401"/>
          </a:xfrm>
        </p:grpSpPr>
        <p:sp>
          <p:nvSpPr>
            <p:cNvPr id="91" name="Freeform 90"/>
            <p:cNvSpPr/>
            <p:nvPr/>
          </p:nvSpPr>
          <p:spPr>
            <a:xfrm>
              <a:off x="3363648" y="4419600"/>
              <a:ext cx="23908" cy="406401"/>
            </a:xfrm>
            <a:custGeom>
              <a:avLst/>
              <a:gdLst/>
              <a:ahLst/>
              <a:cxnLst/>
              <a:rect l="0" t="0" r="0" b="0"/>
              <a:pathLst>
                <a:path w="23908" h="406401">
                  <a:moveTo>
                    <a:pt x="23907" y="0"/>
                  </a:moveTo>
                  <a:lnTo>
                    <a:pt x="23907" y="61470"/>
                  </a:lnTo>
                  <a:lnTo>
                    <a:pt x="23907" y="115165"/>
                  </a:lnTo>
                  <a:lnTo>
                    <a:pt x="23907" y="174459"/>
                  </a:lnTo>
                  <a:lnTo>
                    <a:pt x="20365" y="232756"/>
                  </a:lnTo>
                  <a:lnTo>
                    <a:pt x="14446" y="296956"/>
                  </a:lnTo>
                  <a:lnTo>
                    <a:pt x="6101" y="365450"/>
                  </a:lnTo>
                  <a:lnTo>
                    <a:pt x="0" y="406400"/>
                  </a:lnTo>
                </a:path>
              </a:pathLst>
            </a:custGeom>
            <a:ln w="4343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10461" y="4419600"/>
              <a:ext cx="189048" cy="240404"/>
            </a:xfrm>
            <a:custGeom>
              <a:avLst/>
              <a:gdLst/>
              <a:ahLst/>
              <a:cxnLst/>
              <a:rect l="0" t="0" r="0" b="0"/>
              <a:pathLst>
                <a:path w="189048" h="240404">
                  <a:moveTo>
                    <a:pt x="189047" y="131482"/>
                  </a:moveTo>
                  <a:lnTo>
                    <a:pt x="127611" y="179915"/>
                  </a:lnTo>
                  <a:lnTo>
                    <a:pt x="57417" y="227160"/>
                  </a:lnTo>
                  <a:lnTo>
                    <a:pt x="45513" y="235111"/>
                  </a:lnTo>
                  <a:lnTo>
                    <a:pt x="21661" y="240403"/>
                  </a:lnTo>
                  <a:lnTo>
                    <a:pt x="9723" y="239955"/>
                  </a:lnTo>
                  <a:lnTo>
                    <a:pt x="3092" y="235671"/>
                  </a:lnTo>
                  <a:lnTo>
                    <a:pt x="0" y="228832"/>
                  </a:lnTo>
                  <a:lnTo>
                    <a:pt x="105" y="210608"/>
                  </a:lnTo>
                  <a:lnTo>
                    <a:pt x="14565" y="148444"/>
                  </a:lnTo>
                  <a:lnTo>
                    <a:pt x="29837" y="84414"/>
                  </a:lnTo>
                  <a:lnTo>
                    <a:pt x="42102" y="19035"/>
                  </a:lnTo>
                  <a:lnTo>
                    <a:pt x="45611" y="0"/>
                  </a:lnTo>
                </a:path>
              </a:pathLst>
            </a:custGeom>
            <a:ln w="4343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440194" y="4419600"/>
            <a:ext cx="1858097" cy="406401"/>
            <a:chOff x="4440194" y="4419600"/>
            <a:chExt cx="1858097" cy="406401"/>
          </a:xfrm>
        </p:grpSpPr>
        <p:grpSp>
          <p:nvGrpSpPr>
            <p:cNvPr id="104" name="Group 103"/>
            <p:cNvGrpSpPr/>
            <p:nvPr/>
          </p:nvGrpSpPr>
          <p:grpSpPr>
            <a:xfrm>
              <a:off x="4440194" y="4419600"/>
              <a:ext cx="1427612" cy="406401"/>
              <a:chOff x="4440194" y="4419600"/>
              <a:chExt cx="1427612" cy="406401"/>
            </a:xfrm>
          </p:grpSpPr>
          <p:sp>
            <p:nvSpPr>
              <p:cNvPr id="94" name="Freeform 93"/>
              <p:cNvSpPr/>
              <p:nvPr/>
            </p:nvSpPr>
            <p:spPr>
              <a:xfrm>
                <a:off x="4440194" y="4430020"/>
                <a:ext cx="216463" cy="315813"/>
              </a:xfrm>
              <a:custGeom>
                <a:avLst/>
                <a:gdLst/>
                <a:ahLst/>
                <a:cxnLst/>
                <a:rect l="0" t="0" r="0" b="0"/>
                <a:pathLst>
                  <a:path w="216463" h="315813">
                    <a:moveTo>
                      <a:pt x="125046" y="0"/>
                    </a:moveTo>
                    <a:lnTo>
                      <a:pt x="62362" y="62684"/>
                    </a:lnTo>
                    <a:lnTo>
                      <a:pt x="34704" y="90343"/>
                    </a:lnTo>
                    <a:lnTo>
                      <a:pt x="31241" y="91490"/>
                    </a:lnTo>
                    <a:lnTo>
                      <a:pt x="30090" y="88781"/>
                    </a:lnTo>
                    <a:lnTo>
                      <a:pt x="30481" y="83502"/>
                    </a:lnTo>
                    <a:lnTo>
                      <a:pt x="37090" y="71461"/>
                    </a:lnTo>
                    <a:lnTo>
                      <a:pt x="60201" y="44862"/>
                    </a:lnTo>
                    <a:lnTo>
                      <a:pt x="85764" y="29760"/>
                    </a:lnTo>
                    <a:lnTo>
                      <a:pt x="120869" y="23484"/>
                    </a:lnTo>
                    <a:lnTo>
                      <a:pt x="140943" y="28190"/>
                    </a:lnTo>
                    <a:lnTo>
                      <a:pt x="172699" y="50081"/>
                    </a:lnTo>
                    <a:lnTo>
                      <a:pt x="176498" y="57702"/>
                    </a:lnTo>
                    <a:lnTo>
                      <a:pt x="177631" y="75432"/>
                    </a:lnTo>
                    <a:lnTo>
                      <a:pt x="166228" y="104943"/>
                    </a:lnTo>
                    <a:lnTo>
                      <a:pt x="151454" y="119199"/>
                    </a:lnTo>
                    <a:lnTo>
                      <a:pt x="142652" y="124622"/>
                    </a:lnTo>
                    <a:lnTo>
                      <a:pt x="141415" y="129394"/>
                    </a:lnTo>
                    <a:lnTo>
                      <a:pt x="145221" y="133734"/>
                    </a:lnTo>
                    <a:lnTo>
                      <a:pt x="179076" y="154550"/>
                    </a:lnTo>
                    <a:lnTo>
                      <a:pt x="192671" y="170579"/>
                    </a:lnTo>
                    <a:lnTo>
                      <a:pt x="210833" y="209171"/>
                    </a:lnTo>
                    <a:lnTo>
                      <a:pt x="216462" y="245429"/>
                    </a:lnTo>
                    <a:lnTo>
                      <a:pt x="211603" y="265773"/>
                    </a:lnTo>
                    <a:lnTo>
                      <a:pt x="189615" y="297702"/>
                    </a:lnTo>
                    <a:lnTo>
                      <a:pt x="164247" y="313729"/>
                    </a:lnTo>
                    <a:lnTo>
                      <a:pt x="141697" y="315812"/>
                    </a:lnTo>
                    <a:lnTo>
                      <a:pt x="89484" y="307715"/>
                    </a:lnTo>
                    <a:lnTo>
                      <a:pt x="26908" y="291587"/>
                    </a:lnTo>
                    <a:lnTo>
                      <a:pt x="0" y="281354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4713198" y="4419600"/>
                <a:ext cx="122977" cy="406401"/>
              </a:xfrm>
              <a:custGeom>
                <a:avLst/>
                <a:gdLst/>
                <a:ahLst/>
                <a:cxnLst/>
                <a:rect l="0" t="0" r="0" b="0"/>
                <a:pathLst>
                  <a:path w="122977" h="406401">
                    <a:moveTo>
                      <a:pt x="91715" y="0"/>
                    </a:moveTo>
                    <a:lnTo>
                      <a:pt x="76234" y="17796"/>
                    </a:lnTo>
                    <a:lnTo>
                      <a:pt x="41895" y="75548"/>
                    </a:lnTo>
                    <a:lnTo>
                      <a:pt x="22545" y="132550"/>
                    </a:lnTo>
                    <a:lnTo>
                      <a:pt x="8410" y="182748"/>
                    </a:lnTo>
                    <a:lnTo>
                      <a:pt x="0" y="242192"/>
                    </a:lnTo>
                    <a:lnTo>
                      <a:pt x="9538" y="301154"/>
                    </a:lnTo>
                    <a:lnTo>
                      <a:pt x="16983" y="321415"/>
                    </a:lnTo>
                    <a:lnTo>
                      <a:pt x="47238" y="366105"/>
                    </a:lnTo>
                    <a:lnTo>
                      <a:pt x="63843" y="380000"/>
                    </a:lnTo>
                    <a:lnTo>
                      <a:pt x="122976" y="406400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4940379" y="4544646"/>
                <a:ext cx="31263" cy="239673"/>
              </a:xfrm>
              <a:custGeom>
                <a:avLst/>
                <a:gdLst/>
                <a:ahLst/>
                <a:cxnLst/>
                <a:rect l="0" t="0" r="0" b="0"/>
                <a:pathLst>
                  <a:path w="31263" h="239673">
                    <a:moveTo>
                      <a:pt x="31262" y="0"/>
                    </a:moveTo>
                    <a:lnTo>
                      <a:pt x="14645" y="54480"/>
                    </a:lnTo>
                    <a:lnTo>
                      <a:pt x="11255" y="105361"/>
                    </a:lnTo>
                    <a:lnTo>
                      <a:pt x="5054" y="160010"/>
                    </a:lnTo>
                    <a:lnTo>
                      <a:pt x="666" y="220019"/>
                    </a:lnTo>
                    <a:lnTo>
                      <a:pt x="0" y="239672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4847691" y="4575907"/>
                <a:ext cx="113530" cy="136272"/>
              </a:xfrm>
              <a:custGeom>
                <a:avLst/>
                <a:gdLst/>
                <a:ahLst/>
                <a:cxnLst/>
                <a:rect l="0" t="0" r="0" b="0"/>
                <a:pathLst>
                  <a:path w="113530" h="136272">
                    <a:moveTo>
                      <a:pt x="113529" y="62524"/>
                    </a:moveTo>
                    <a:lnTo>
                      <a:pt x="56554" y="118340"/>
                    </a:lnTo>
                    <a:lnTo>
                      <a:pt x="38420" y="132100"/>
                    </a:lnTo>
                    <a:lnTo>
                      <a:pt x="28722" y="135539"/>
                    </a:lnTo>
                    <a:lnTo>
                      <a:pt x="8683" y="136271"/>
                    </a:lnTo>
                    <a:lnTo>
                      <a:pt x="3107" y="130214"/>
                    </a:lnTo>
                    <a:lnTo>
                      <a:pt x="0" y="108046"/>
                    </a:lnTo>
                    <a:lnTo>
                      <a:pt x="10383" y="49521"/>
                    </a:lnTo>
                    <a:lnTo>
                      <a:pt x="19745" y="0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4982061" y="4419600"/>
                <a:ext cx="101578" cy="364719"/>
              </a:xfrm>
              <a:custGeom>
                <a:avLst/>
                <a:gdLst/>
                <a:ahLst/>
                <a:cxnLst/>
                <a:rect l="0" t="0" r="0" b="0"/>
                <a:pathLst>
                  <a:path w="101578" h="364719">
                    <a:moveTo>
                      <a:pt x="0" y="0"/>
                    </a:moveTo>
                    <a:lnTo>
                      <a:pt x="34390" y="36706"/>
                    </a:lnTo>
                    <a:lnTo>
                      <a:pt x="73635" y="99363"/>
                    </a:lnTo>
                    <a:lnTo>
                      <a:pt x="90902" y="140207"/>
                    </a:lnTo>
                    <a:lnTo>
                      <a:pt x="101577" y="200341"/>
                    </a:lnTo>
                    <a:lnTo>
                      <a:pt x="95367" y="257975"/>
                    </a:lnTo>
                    <a:lnTo>
                      <a:pt x="79903" y="317732"/>
                    </a:lnTo>
                    <a:lnTo>
                      <a:pt x="52103" y="364718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5263415" y="4492543"/>
                <a:ext cx="20842" cy="166730"/>
              </a:xfrm>
              <a:custGeom>
                <a:avLst/>
                <a:gdLst/>
                <a:ahLst/>
                <a:cxnLst/>
                <a:rect l="0" t="0" r="0" b="0"/>
                <a:pathLst>
                  <a:path w="20842" h="166730">
                    <a:moveTo>
                      <a:pt x="20841" y="0"/>
                    </a:moveTo>
                    <a:lnTo>
                      <a:pt x="13680" y="27274"/>
                    </a:lnTo>
                    <a:lnTo>
                      <a:pt x="11064" y="86007"/>
                    </a:lnTo>
                    <a:lnTo>
                      <a:pt x="5016" y="142293"/>
                    </a:lnTo>
                    <a:lnTo>
                      <a:pt x="0" y="166729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5211313" y="4586328"/>
                <a:ext cx="135467" cy="41683"/>
              </a:xfrm>
              <a:custGeom>
                <a:avLst/>
                <a:gdLst/>
                <a:ahLst/>
                <a:cxnLst/>
                <a:rect l="0" t="0" r="0" b="0"/>
                <a:pathLst>
                  <a:path w="135467" h="41683">
                    <a:moveTo>
                      <a:pt x="135466" y="0"/>
                    </a:moveTo>
                    <a:lnTo>
                      <a:pt x="72689" y="17774"/>
                    </a:lnTo>
                    <a:lnTo>
                      <a:pt x="13871" y="37087"/>
                    </a:lnTo>
                    <a:lnTo>
                      <a:pt x="0" y="41682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5461405" y="4461282"/>
                <a:ext cx="20842" cy="270934"/>
              </a:xfrm>
              <a:custGeom>
                <a:avLst/>
                <a:gdLst/>
                <a:ahLst/>
                <a:cxnLst/>
                <a:rect l="0" t="0" r="0" b="0"/>
                <a:pathLst>
                  <a:path w="20842" h="270934">
                    <a:moveTo>
                      <a:pt x="0" y="0"/>
                    </a:moveTo>
                    <a:lnTo>
                      <a:pt x="3087" y="61837"/>
                    </a:lnTo>
                    <a:lnTo>
                      <a:pt x="14504" y="123495"/>
                    </a:lnTo>
                    <a:lnTo>
                      <a:pt x="19589" y="183103"/>
                    </a:lnTo>
                    <a:lnTo>
                      <a:pt x="20594" y="236388"/>
                    </a:lnTo>
                    <a:lnTo>
                      <a:pt x="20841" y="270933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5753179" y="4492543"/>
                <a:ext cx="93786" cy="10422"/>
              </a:xfrm>
              <a:custGeom>
                <a:avLst/>
                <a:gdLst/>
                <a:ahLst/>
                <a:cxnLst/>
                <a:rect l="0" t="0" r="0" b="0"/>
                <a:pathLst>
                  <a:path w="93786" h="10422">
                    <a:moveTo>
                      <a:pt x="93785" y="0"/>
                    </a:moveTo>
                    <a:lnTo>
                      <a:pt x="35769" y="0"/>
                    </a:lnTo>
                    <a:lnTo>
                      <a:pt x="18600" y="3088"/>
                    </a:lnTo>
                    <a:lnTo>
                      <a:pt x="0" y="10421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5753179" y="4596748"/>
                <a:ext cx="114627" cy="20843"/>
              </a:xfrm>
              <a:custGeom>
                <a:avLst/>
                <a:gdLst/>
                <a:ahLst/>
                <a:cxnLst/>
                <a:rect l="0" t="0" r="0" b="0"/>
                <a:pathLst>
                  <a:path w="114627" h="20843">
                    <a:moveTo>
                      <a:pt x="114626" y="20842"/>
                    </a:moveTo>
                    <a:lnTo>
                      <a:pt x="60146" y="4225"/>
                    </a:lnTo>
                    <a:lnTo>
                      <a:pt x="0" y="0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7" name="Group 106"/>
            <p:cNvGrpSpPr/>
            <p:nvPr/>
          </p:nvGrpSpPr>
          <p:grpSpPr>
            <a:xfrm>
              <a:off x="6055374" y="4419600"/>
              <a:ext cx="242917" cy="364719"/>
              <a:chOff x="6055374" y="4419600"/>
              <a:chExt cx="242917" cy="364719"/>
            </a:xfrm>
          </p:grpSpPr>
          <p:sp>
            <p:nvSpPr>
              <p:cNvPr id="105" name="Freeform 104"/>
              <p:cNvSpPr/>
              <p:nvPr/>
            </p:nvSpPr>
            <p:spPr>
              <a:xfrm>
                <a:off x="6055374" y="4450861"/>
                <a:ext cx="10422" cy="333458"/>
              </a:xfrm>
              <a:custGeom>
                <a:avLst/>
                <a:gdLst/>
                <a:ahLst/>
                <a:cxnLst/>
                <a:rect l="0" t="0" r="0" b="0"/>
                <a:pathLst>
                  <a:path w="10422" h="333458">
                    <a:moveTo>
                      <a:pt x="0" y="0"/>
                    </a:moveTo>
                    <a:lnTo>
                      <a:pt x="0" y="58016"/>
                    </a:lnTo>
                    <a:lnTo>
                      <a:pt x="1158" y="119953"/>
                    </a:lnTo>
                    <a:lnTo>
                      <a:pt x="7162" y="169593"/>
                    </a:lnTo>
                    <a:lnTo>
                      <a:pt x="9778" y="231533"/>
                    </a:lnTo>
                    <a:lnTo>
                      <a:pt x="10294" y="293640"/>
                    </a:lnTo>
                    <a:lnTo>
                      <a:pt x="10421" y="333457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6117897" y="4419600"/>
                <a:ext cx="180394" cy="332010"/>
              </a:xfrm>
              <a:custGeom>
                <a:avLst/>
                <a:gdLst/>
                <a:ahLst/>
                <a:cxnLst/>
                <a:rect l="0" t="0" r="0" b="0"/>
                <a:pathLst>
                  <a:path w="180394" h="332010">
                    <a:moveTo>
                      <a:pt x="93785" y="0"/>
                    </a:moveTo>
                    <a:lnTo>
                      <a:pt x="33144" y="58347"/>
                    </a:lnTo>
                    <a:lnTo>
                      <a:pt x="33675" y="58581"/>
                    </a:lnTo>
                    <a:lnTo>
                      <a:pt x="56696" y="42319"/>
                    </a:lnTo>
                    <a:lnTo>
                      <a:pt x="74985" y="39263"/>
                    </a:lnTo>
                    <a:lnTo>
                      <a:pt x="115029" y="46735"/>
                    </a:lnTo>
                    <a:lnTo>
                      <a:pt x="140475" y="61576"/>
                    </a:lnTo>
                    <a:lnTo>
                      <a:pt x="152359" y="77154"/>
                    </a:lnTo>
                    <a:lnTo>
                      <a:pt x="157148" y="86171"/>
                    </a:lnTo>
                    <a:lnTo>
                      <a:pt x="159383" y="105452"/>
                    </a:lnTo>
                    <a:lnTo>
                      <a:pt x="145243" y="166837"/>
                    </a:lnTo>
                    <a:lnTo>
                      <a:pt x="141984" y="177222"/>
                    </a:lnTo>
                    <a:lnTo>
                      <a:pt x="129101" y="194935"/>
                    </a:lnTo>
                    <a:lnTo>
                      <a:pt x="117585" y="205894"/>
                    </a:lnTo>
                    <a:lnTo>
                      <a:pt x="117757" y="205575"/>
                    </a:lnTo>
                    <a:lnTo>
                      <a:pt x="120187" y="203046"/>
                    </a:lnTo>
                    <a:lnTo>
                      <a:pt x="132149" y="203325"/>
                    </a:lnTo>
                    <a:lnTo>
                      <a:pt x="147886" y="208465"/>
                    </a:lnTo>
                    <a:lnTo>
                      <a:pt x="162600" y="218469"/>
                    </a:lnTo>
                    <a:lnTo>
                      <a:pt x="173770" y="233722"/>
                    </a:lnTo>
                    <a:lnTo>
                      <a:pt x="178370" y="242652"/>
                    </a:lnTo>
                    <a:lnTo>
                      <a:pt x="180393" y="261837"/>
                    </a:lnTo>
                    <a:lnTo>
                      <a:pt x="176275" y="281942"/>
                    </a:lnTo>
                    <a:lnTo>
                      <a:pt x="166726" y="302456"/>
                    </a:lnTo>
                    <a:lnTo>
                      <a:pt x="151676" y="316977"/>
                    </a:lnTo>
                    <a:lnTo>
                      <a:pt x="132250" y="326132"/>
                    </a:lnTo>
                    <a:lnTo>
                      <a:pt x="82043" y="332009"/>
                    </a:lnTo>
                    <a:lnTo>
                      <a:pt x="44378" y="329939"/>
                    </a:lnTo>
                    <a:lnTo>
                      <a:pt x="0" y="323036"/>
                    </a:lnTo>
                  </a:path>
                </a:pathLst>
              </a:custGeom>
              <a:ln w="3771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9" name="Freeform 108"/>
          <p:cNvSpPr/>
          <p:nvPr/>
        </p:nvSpPr>
        <p:spPr>
          <a:xfrm>
            <a:off x="3170528" y="4940490"/>
            <a:ext cx="268913" cy="380620"/>
          </a:xfrm>
          <a:custGeom>
            <a:avLst/>
            <a:gdLst/>
            <a:ahLst/>
            <a:cxnLst/>
            <a:rect l="0" t="0" r="0" b="0"/>
            <a:pathLst>
              <a:path w="268913" h="380620">
                <a:moveTo>
                  <a:pt x="265525" y="46041"/>
                </a:moveTo>
                <a:lnTo>
                  <a:pt x="211177" y="27925"/>
                </a:lnTo>
                <a:lnTo>
                  <a:pt x="153513" y="10582"/>
                </a:lnTo>
                <a:lnTo>
                  <a:pt x="118259" y="0"/>
                </a:lnTo>
                <a:lnTo>
                  <a:pt x="110703" y="2366"/>
                </a:lnTo>
                <a:lnTo>
                  <a:pt x="105665" y="8663"/>
                </a:lnTo>
                <a:lnTo>
                  <a:pt x="100067" y="29428"/>
                </a:lnTo>
                <a:lnTo>
                  <a:pt x="96473" y="90838"/>
                </a:lnTo>
                <a:lnTo>
                  <a:pt x="101402" y="148512"/>
                </a:lnTo>
                <a:lnTo>
                  <a:pt x="99141" y="186916"/>
                </a:lnTo>
                <a:lnTo>
                  <a:pt x="100317" y="185982"/>
                </a:lnTo>
                <a:lnTo>
                  <a:pt x="110685" y="159045"/>
                </a:lnTo>
                <a:lnTo>
                  <a:pt x="123540" y="146223"/>
                </a:lnTo>
                <a:lnTo>
                  <a:pt x="131925" y="141152"/>
                </a:lnTo>
                <a:lnTo>
                  <a:pt x="166278" y="134014"/>
                </a:lnTo>
                <a:lnTo>
                  <a:pt x="186406" y="138638"/>
                </a:lnTo>
                <a:lnTo>
                  <a:pt x="195077" y="143176"/>
                </a:lnTo>
                <a:lnTo>
                  <a:pt x="207859" y="157658"/>
                </a:lnTo>
                <a:lnTo>
                  <a:pt x="236820" y="214548"/>
                </a:lnTo>
                <a:lnTo>
                  <a:pt x="257928" y="277883"/>
                </a:lnTo>
                <a:lnTo>
                  <a:pt x="268912" y="311027"/>
                </a:lnTo>
                <a:lnTo>
                  <a:pt x="266637" y="332568"/>
                </a:lnTo>
                <a:lnTo>
                  <a:pt x="257759" y="352764"/>
                </a:lnTo>
                <a:lnTo>
                  <a:pt x="245945" y="369606"/>
                </a:lnTo>
                <a:lnTo>
                  <a:pt x="223386" y="378666"/>
                </a:lnTo>
                <a:lnTo>
                  <a:pt x="177512" y="380619"/>
                </a:lnTo>
                <a:lnTo>
                  <a:pt x="120425" y="370706"/>
                </a:lnTo>
                <a:lnTo>
                  <a:pt x="61052" y="353913"/>
                </a:lnTo>
                <a:lnTo>
                  <a:pt x="0" y="343430"/>
                </a:lnTo>
              </a:path>
            </a:pathLst>
          </a:custGeom>
          <a:ln w="3848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4475793" y="4927600"/>
            <a:ext cx="1786900" cy="406401"/>
            <a:chOff x="4475793" y="4927600"/>
            <a:chExt cx="1786900" cy="406401"/>
          </a:xfrm>
        </p:grpSpPr>
        <p:sp>
          <p:nvSpPr>
            <p:cNvPr id="110" name="Freeform 109"/>
            <p:cNvSpPr/>
            <p:nvPr/>
          </p:nvSpPr>
          <p:spPr>
            <a:xfrm>
              <a:off x="4475793" y="4987073"/>
              <a:ext cx="205164" cy="247806"/>
            </a:xfrm>
            <a:custGeom>
              <a:avLst/>
              <a:gdLst/>
              <a:ahLst/>
              <a:cxnLst/>
              <a:rect l="0" t="0" r="0" b="0"/>
              <a:pathLst>
                <a:path w="205164" h="247806">
                  <a:moveTo>
                    <a:pt x="109034" y="0"/>
                  </a:moveTo>
                  <a:lnTo>
                    <a:pt x="57172" y="46600"/>
                  </a:lnTo>
                  <a:lnTo>
                    <a:pt x="53534" y="48689"/>
                  </a:lnTo>
                  <a:lnTo>
                    <a:pt x="53311" y="47878"/>
                  </a:lnTo>
                  <a:lnTo>
                    <a:pt x="68780" y="30750"/>
                  </a:lnTo>
                  <a:lnTo>
                    <a:pt x="100960" y="14069"/>
                  </a:lnTo>
                  <a:lnTo>
                    <a:pt x="119764" y="6987"/>
                  </a:lnTo>
                  <a:lnTo>
                    <a:pt x="139134" y="6042"/>
                  </a:lnTo>
                  <a:lnTo>
                    <a:pt x="148925" y="7332"/>
                  </a:lnTo>
                  <a:lnTo>
                    <a:pt x="156554" y="11496"/>
                  </a:lnTo>
                  <a:lnTo>
                    <a:pt x="167967" y="24933"/>
                  </a:lnTo>
                  <a:lnTo>
                    <a:pt x="170350" y="33143"/>
                  </a:lnTo>
                  <a:lnTo>
                    <a:pt x="170061" y="51074"/>
                  </a:lnTo>
                  <a:lnTo>
                    <a:pt x="158443" y="79746"/>
                  </a:lnTo>
                  <a:lnTo>
                    <a:pt x="141051" y="103905"/>
                  </a:lnTo>
                  <a:lnTo>
                    <a:pt x="141392" y="108918"/>
                  </a:lnTo>
                  <a:lnTo>
                    <a:pt x="146025" y="112261"/>
                  </a:lnTo>
                  <a:lnTo>
                    <a:pt x="170657" y="122839"/>
                  </a:lnTo>
                  <a:lnTo>
                    <a:pt x="179853" y="128150"/>
                  </a:lnTo>
                  <a:lnTo>
                    <a:pt x="193007" y="145798"/>
                  </a:lnTo>
                  <a:lnTo>
                    <a:pt x="201423" y="168326"/>
                  </a:lnTo>
                  <a:lnTo>
                    <a:pt x="205163" y="193023"/>
                  </a:lnTo>
                  <a:lnTo>
                    <a:pt x="202857" y="202473"/>
                  </a:lnTo>
                  <a:lnTo>
                    <a:pt x="198015" y="209874"/>
                  </a:lnTo>
                  <a:lnTo>
                    <a:pt x="183824" y="221035"/>
                  </a:lnTo>
                  <a:lnTo>
                    <a:pt x="138177" y="240717"/>
                  </a:lnTo>
                  <a:lnTo>
                    <a:pt x="91091" y="246405"/>
                  </a:lnTo>
                  <a:lnTo>
                    <a:pt x="39368" y="244591"/>
                  </a:lnTo>
                  <a:lnTo>
                    <a:pt x="17497" y="241971"/>
                  </a:lnTo>
                  <a:lnTo>
                    <a:pt x="11665" y="242815"/>
                  </a:lnTo>
                  <a:lnTo>
                    <a:pt x="0" y="247805"/>
                  </a:lnTo>
                </a:path>
              </a:pathLst>
            </a:custGeom>
            <a:ln w="35813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44014" y="4927600"/>
              <a:ext cx="98531" cy="386576"/>
            </a:xfrm>
            <a:custGeom>
              <a:avLst/>
              <a:gdLst/>
              <a:ahLst/>
              <a:cxnLst/>
              <a:rect l="0" t="0" r="0" b="0"/>
              <a:pathLst>
                <a:path w="98531" h="386576">
                  <a:moveTo>
                    <a:pt x="98530" y="0"/>
                  </a:moveTo>
                  <a:lnTo>
                    <a:pt x="65817" y="34915"/>
                  </a:lnTo>
                  <a:lnTo>
                    <a:pt x="35868" y="89663"/>
                  </a:lnTo>
                  <a:lnTo>
                    <a:pt x="12925" y="148722"/>
                  </a:lnTo>
                  <a:lnTo>
                    <a:pt x="2404" y="191276"/>
                  </a:lnTo>
                  <a:lnTo>
                    <a:pt x="0" y="247040"/>
                  </a:lnTo>
                  <a:lnTo>
                    <a:pt x="4846" y="284290"/>
                  </a:lnTo>
                  <a:lnTo>
                    <a:pt x="18518" y="316252"/>
                  </a:lnTo>
                  <a:lnTo>
                    <a:pt x="61236" y="374222"/>
                  </a:lnTo>
                  <a:lnTo>
                    <a:pt x="78705" y="386575"/>
                  </a:lnTo>
                </a:path>
              </a:pathLst>
            </a:custGeom>
            <a:ln w="35813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44804" y="5037042"/>
              <a:ext cx="139595" cy="221208"/>
            </a:xfrm>
            <a:custGeom>
              <a:avLst/>
              <a:gdLst/>
              <a:ahLst/>
              <a:cxnLst/>
              <a:rect l="0" t="0" r="0" b="0"/>
              <a:pathLst>
                <a:path w="139595" h="221208">
                  <a:moveTo>
                    <a:pt x="116686" y="9504"/>
                  </a:moveTo>
                  <a:lnTo>
                    <a:pt x="61501" y="969"/>
                  </a:lnTo>
                  <a:lnTo>
                    <a:pt x="23485" y="0"/>
                  </a:lnTo>
                  <a:lnTo>
                    <a:pt x="14903" y="4269"/>
                  </a:lnTo>
                  <a:lnTo>
                    <a:pt x="9182" y="11521"/>
                  </a:lnTo>
                  <a:lnTo>
                    <a:pt x="2826" y="31326"/>
                  </a:lnTo>
                  <a:lnTo>
                    <a:pt x="0" y="54813"/>
                  </a:lnTo>
                  <a:lnTo>
                    <a:pt x="2551" y="63940"/>
                  </a:lnTo>
                  <a:lnTo>
                    <a:pt x="7556" y="71126"/>
                  </a:lnTo>
                  <a:lnTo>
                    <a:pt x="23028" y="82047"/>
                  </a:lnTo>
                  <a:lnTo>
                    <a:pt x="76234" y="101564"/>
                  </a:lnTo>
                  <a:lnTo>
                    <a:pt x="108614" y="123058"/>
                  </a:lnTo>
                  <a:lnTo>
                    <a:pt x="128368" y="143128"/>
                  </a:lnTo>
                  <a:lnTo>
                    <a:pt x="137664" y="160305"/>
                  </a:lnTo>
                  <a:lnTo>
                    <a:pt x="139594" y="178953"/>
                  </a:lnTo>
                  <a:lnTo>
                    <a:pt x="138566" y="188551"/>
                  </a:lnTo>
                  <a:lnTo>
                    <a:pt x="134577" y="196051"/>
                  </a:lnTo>
                  <a:lnTo>
                    <a:pt x="121333" y="207322"/>
                  </a:lnTo>
                  <a:lnTo>
                    <a:pt x="95302" y="219859"/>
                  </a:lnTo>
                  <a:lnTo>
                    <a:pt x="76345" y="221207"/>
                  </a:lnTo>
                  <a:lnTo>
                    <a:pt x="59108" y="218135"/>
                  </a:lnTo>
                  <a:lnTo>
                    <a:pt x="37389" y="207748"/>
                  </a:lnTo>
                </a:path>
              </a:pathLst>
            </a:custGeom>
            <a:ln w="35813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20963" y="4937512"/>
              <a:ext cx="95506" cy="396489"/>
            </a:xfrm>
            <a:custGeom>
              <a:avLst/>
              <a:gdLst/>
              <a:ahLst/>
              <a:cxnLst/>
              <a:rect l="0" t="0" r="0" b="0"/>
              <a:pathLst>
                <a:path w="95506" h="396489">
                  <a:moveTo>
                    <a:pt x="9913" y="0"/>
                  </a:moveTo>
                  <a:lnTo>
                    <a:pt x="28971" y="41389"/>
                  </a:lnTo>
                  <a:lnTo>
                    <a:pt x="61043" y="99274"/>
                  </a:lnTo>
                  <a:lnTo>
                    <a:pt x="82463" y="146714"/>
                  </a:lnTo>
                  <a:lnTo>
                    <a:pt x="95505" y="198507"/>
                  </a:lnTo>
                  <a:lnTo>
                    <a:pt x="93146" y="256423"/>
                  </a:lnTo>
                  <a:lnTo>
                    <a:pt x="80972" y="305064"/>
                  </a:lnTo>
                  <a:lnTo>
                    <a:pt x="58499" y="343552"/>
                  </a:lnTo>
                  <a:lnTo>
                    <a:pt x="0" y="396488"/>
                  </a:lnTo>
                </a:path>
              </a:pathLst>
            </a:custGeom>
            <a:ln w="35813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48944" y="5026721"/>
              <a:ext cx="9913" cy="158596"/>
            </a:xfrm>
            <a:custGeom>
              <a:avLst/>
              <a:gdLst/>
              <a:ahLst/>
              <a:cxnLst/>
              <a:rect l="0" t="0" r="0" b="0"/>
              <a:pathLst>
                <a:path w="9913" h="158596">
                  <a:moveTo>
                    <a:pt x="9912" y="0"/>
                  </a:moveTo>
                  <a:lnTo>
                    <a:pt x="2066" y="46067"/>
                  </a:lnTo>
                  <a:lnTo>
                    <a:pt x="408" y="101736"/>
                  </a:lnTo>
                  <a:lnTo>
                    <a:pt x="0" y="158595"/>
                  </a:lnTo>
                </a:path>
              </a:pathLst>
            </a:custGeom>
            <a:ln w="35813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199383" y="5115931"/>
              <a:ext cx="118947" cy="29738"/>
            </a:xfrm>
            <a:custGeom>
              <a:avLst/>
              <a:gdLst/>
              <a:ahLst/>
              <a:cxnLst/>
              <a:rect l="0" t="0" r="0" b="0"/>
              <a:pathLst>
                <a:path w="118947" h="29738">
                  <a:moveTo>
                    <a:pt x="118946" y="0"/>
                  </a:moveTo>
                  <a:lnTo>
                    <a:pt x="78753" y="2937"/>
                  </a:lnTo>
                  <a:lnTo>
                    <a:pt x="22713" y="20083"/>
                  </a:lnTo>
                  <a:lnTo>
                    <a:pt x="0" y="29737"/>
                  </a:lnTo>
                </a:path>
              </a:pathLst>
            </a:custGeom>
            <a:ln w="35813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76924" y="4996985"/>
              <a:ext cx="9913" cy="247806"/>
            </a:xfrm>
            <a:custGeom>
              <a:avLst/>
              <a:gdLst/>
              <a:ahLst/>
              <a:cxnLst/>
              <a:rect l="0" t="0" r="0" b="0"/>
              <a:pathLst>
                <a:path w="9913" h="247806">
                  <a:moveTo>
                    <a:pt x="9912" y="0"/>
                  </a:moveTo>
                  <a:lnTo>
                    <a:pt x="2067" y="35284"/>
                  </a:lnTo>
                  <a:lnTo>
                    <a:pt x="409" y="94222"/>
                  </a:lnTo>
                  <a:lnTo>
                    <a:pt x="121" y="144906"/>
                  </a:lnTo>
                  <a:lnTo>
                    <a:pt x="36" y="194800"/>
                  </a:lnTo>
                  <a:lnTo>
                    <a:pt x="0" y="247805"/>
                  </a:lnTo>
                </a:path>
              </a:pathLst>
            </a:custGeom>
            <a:ln w="35813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85080" y="5021459"/>
              <a:ext cx="69387" cy="5263"/>
            </a:xfrm>
            <a:custGeom>
              <a:avLst/>
              <a:gdLst/>
              <a:ahLst/>
              <a:cxnLst/>
              <a:rect l="0" t="0" r="0" b="0"/>
              <a:pathLst>
                <a:path w="69387" h="5263">
                  <a:moveTo>
                    <a:pt x="69386" y="5262"/>
                  </a:moveTo>
                  <a:lnTo>
                    <a:pt x="53599" y="0"/>
                  </a:lnTo>
                  <a:lnTo>
                    <a:pt x="37038" y="354"/>
                  </a:lnTo>
                  <a:lnTo>
                    <a:pt x="0" y="5262"/>
                  </a:lnTo>
                </a:path>
              </a:pathLst>
            </a:custGeom>
            <a:ln w="35813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75168" y="5096107"/>
              <a:ext cx="99123" cy="19825"/>
            </a:xfrm>
            <a:custGeom>
              <a:avLst/>
              <a:gdLst/>
              <a:ahLst/>
              <a:cxnLst/>
              <a:rect l="0" t="0" r="0" b="0"/>
              <a:pathLst>
                <a:path w="99123" h="19825">
                  <a:moveTo>
                    <a:pt x="99122" y="19824"/>
                  </a:moveTo>
                  <a:lnTo>
                    <a:pt x="63838" y="11979"/>
                  </a:lnTo>
                  <a:lnTo>
                    <a:pt x="9194" y="2248"/>
                  </a:lnTo>
                  <a:lnTo>
                    <a:pt x="0" y="0"/>
                  </a:lnTo>
                </a:path>
              </a:pathLst>
            </a:custGeom>
            <a:ln w="35813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002270" y="4957336"/>
              <a:ext cx="9914" cy="267630"/>
            </a:xfrm>
            <a:custGeom>
              <a:avLst/>
              <a:gdLst/>
              <a:ahLst/>
              <a:cxnLst/>
              <a:rect l="0" t="0" r="0" b="0"/>
              <a:pathLst>
                <a:path w="9914" h="267630">
                  <a:moveTo>
                    <a:pt x="9913" y="0"/>
                  </a:moveTo>
                  <a:lnTo>
                    <a:pt x="4650" y="15786"/>
                  </a:lnTo>
                  <a:lnTo>
                    <a:pt x="5004" y="32347"/>
                  </a:lnTo>
                  <a:lnTo>
                    <a:pt x="9266" y="87554"/>
                  </a:lnTo>
                  <a:lnTo>
                    <a:pt x="9785" y="142033"/>
                  </a:lnTo>
                  <a:lnTo>
                    <a:pt x="4625" y="194972"/>
                  </a:lnTo>
                  <a:lnTo>
                    <a:pt x="609" y="249345"/>
                  </a:lnTo>
                  <a:lnTo>
                    <a:pt x="0" y="267629"/>
                  </a:lnTo>
                </a:path>
              </a:pathLst>
            </a:custGeom>
            <a:ln w="35813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121217" y="4937512"/>
              <a:ext cx="141476" cy="315843"/>
            </a:xfrm>
            <a:custGeom>
              <a:avLst/>
              <a:gdLst/>
              <a:ahLst/>
              <a:cxnLst/>
              <a:rect l="0" t="0" r="0" b="0"/>
              <a:pathLst>
                <a:path w="141476" h="315843">
                  <a:moveTo>
                    <a:pt x="89209" y="0"/>
                  </a:moveTo>
                  <a:lnTo>
                    <a:pt x="62207" y="51822"/>
                  </a:lnTo>
                  <a:lnTo>
                    <a:pt x="37792" y="107809"/>
                  </a:lnTo>
                  <a:lnTo>
                    <a:pt x="20015" y="166279"/>
                  </a:lnTo>
                  <a:lnTo>
                    <a:pt x="4430" y="218876"/>
                  </a:lnTo>
                  <a:lnTo>
                    <a:pt x="2414" y="254529"/>
                  </a:lnTo>
                  <a:lnTo>
                    <a:pt x="9403" y="286509"/>
                  </a:lnTo>
                  <a:lnTo>
                    <a:pt x="19231" y="306858"/>
                  </a:lnTo>
                  <a:lnTo>
                    <a:pt x="27138" y="312505"/>
                  </a:lnTo>
                  <a:lnTo>
                    <a:pt x="47671" y="315842"/>
                  </a:lnTo>
                  <a:lnTo>
                    <a:pt x="65608" y="310717"/>
                  </a:lnTo>
                  <a:lnTo>
                    <a:pt x="101928" y="283297"/>
                  </a:lnTo>
                  <a:lnTo>
                    <a:pt x="121001" y="262971"/>
                  </a:lnTo>
                  <a:lnTo>
                    <a:pt x="137871" y="224123"/>
                  </a:lnTo>
                  <a:lnTo>
                    <a:pt x="141475" y="212193"/>
                  </a:lnTo>
                  <a:lnTo>
                    <a:pt x="139605" y="190126"/>
                  </a:lnTo>
                  <a:lnTo>
                    <a:pt x="136023" y="179615"/>
                  </a:lnTo>
                  <a:lnTo>
                    <a:pt x="129229" y="173710"/>
                  </a:lnTo>
                  <a:lnTo>
                    <a:pt x="120295" y="170874"/>
                  </a:lnTo>
                  <a:lnTo>
                    <a:pt x="109933" y="170085"/>
                  </a:lnTo>
                  <a:lnTo>
                    <a:pt x="89608" y="175082"/>
                  </a:lnTo>
                  <a:lnTo>
                    <a:pt x="62528" y="190280"/>
                  </a:lnTo>
                  <a:lnTo>
                    <a:pt x="15183" y="225214"/>
                  </a:lnTo>
                  <a:lnTo>
                    <a:pt x="0" y="237893"/>
                  </a:lnTo>
                </a:path>
              </a:pathLst>
            </a:custGeom>
            <a:ln w="35813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400300" y="825500"/>
          <a:ext cx="5375909" cy="38726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87955"/>
                <a:gridCol w="2687955"/>
              </a:tblGrid>
              <a:tr h="64541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4541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4541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4541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4554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4541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3111842" y="876300"/>
            <a:ext cx="1264871" cy="543814"/>
            <a:chOff x="3111842" y="876300"/>
            <a:chExt cx="1264871" cy="543814"/>
          </a:xfrm>
        </p:grpSpPr>
        <p:sp>
          <p:nvSpPr>
            <p:cNvPr id="3" name="Freeform 2"/>
            <p:cNvSpPr/>
            <p:nvPr/>
          </p:nvSpPr>
          <p:spPr>
            <a:xfrm>
              <a:off x="3271374" y="978857"/>
              <a:ext cx="11396" cy="273486"/>
            </a:xfrm>
            <a:custGeom>
              <a:avLst/>
              <a:gdLst/>
              <a:ahLst/>
              <a:cxnLst/>
              <a:rect l="0" t="0" r="0" b="0"/>
              <a:pathLst>
                <a:path w="11396" h="273486">
                  <a:moveTo>
                    <a:pt x="11395" y="0"/>
                  </a:moveTo>
                  <a:lnTo>
                    <a:pt x="2376" y="52959"/>
                  </a:lnTo>
                  <a:lnTo>
                    <a:pt x="469" y="116957"/>
                  </a:lnTo>
                  <a:lnTo>
                    <a:pt x="6658" y="177102"/>
                  </a:lnTo>
                  <a:lnTo>
                    <a:pt x="1127" y="244661"/>
                  </a:lnTo>
                  <a:lnTo>
                    <a:pt x="0" y="273485"/>
                  </a:lnTo>
                </a:path>
              </a:pathLst>
            </a:custGeom>
            <a:ln w="411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11842" y="956066"/>
              <a:ext cx="330462" cy="22791"/>
            </a:xfrm>
            <a:custGeom>
              <a:avLst/>
              <a:gdLst/>
              <a:ahLst/>
              <a:cxnLst/>
              <a:rect l="0" t="0" r="0" b="0"/>
              <a:pathLst>
                <a:path w="330462" h="22791">
                  <a:moveTo>
                    <a:pt x="330461" y="0"/>
                  </a:moveTo>
                  <a:lnTo>
                    <a:pt x="277502" y="9019"/>
                  </a:lnTo>
                  <a:lnTo>
                    <a:pt x="219553" y="16975"/>
                  </a:lnTo>
                  <a:lnTo>
                    <a:pt x="162432" y="21642"/>
                  </a:lnTo>
                  <a:lnTo>
                    <a:pt x="102379" y="22563"/>
                  </a:lnTo>
                  <a:lnTo>
                    <a:pt x="41747" y="22746"/>
                  </a:lnTo>
                  <a:lnTo>
                    <a:pt x="0" y="22790"/>
                  </a:lnTo>
                </a:path>
              </a:pathLst>
            </a:custGeom>
            <a:ln w="411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34633" y="1206760"/>
              <a:ext cx="319065" cy="22792"/>
            </a:xfrm>
            <a:custGeom>
              <a:avLst/>
              <a:gdLst/>
              <a:ahLst/>
              <a:cxnLst/>
              <a:rect l="0" t="0" r="0" b="0"/>
              <a:pathLst>
                <a:path w="319065" h="22792">
                  <a:moveTo>
                    <a:pt x="319064" y="0"/>
                  </a:moveTo>
                  <a:lnTo>
                    <a:pt x="272859" y="3376"/>
                  </a:lnTo>
                  <a:lnTo>
                    <a:pt x="215681" y="9812"/>
                  </a:lnTo>
                  <a:lnTo>
                    <a:pt x="160353" y="18914"/>
                  </a:lnTo>
                  <a:lnTo>
                    <a:pt x="101968" y="22025"/>
                  </a:lnTo>
                  <a:lnTo>
                    <a:pt x="41666" y="22640"/>
                  </a:lnTo>
                  <a:lnTo>
                    <a:pt x="0" y="22791"/>
                  </a:lnTo>
                </a:path>
              </a:pathLst>
            </a:custGeom>
            <a:ln w="411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76487" y="1086781"/>
              <a:ext cx="193721" cy="175264"/>
            </a:xfrm>
            <a:custGeom>
              <a:avLst/>
              <a:gdLst/>
              <a:ahLst/>
              <a:cxnLst/>
              <a:rect l="0" t="0" r="0" b="0"/>
              <a:pathLst>
                <a:path w="193721" h="175264">
                  <a:moveTo>
                    <a:pt x="0" y="74399"/>
                  </a:moveTo>
                  <a:lnTo>
                    <a:pt x="18171" y="141806"/>
                  </a:lnTo>
                  <a:lnTo>
                    <a:pt x="21422" y="175263"/>
                  </a:lnTo>
                  <a:lnTo>
                    <a:pt x="23937" y="112464"/>
                  </a:lnTo>
                  <a:lnTo>
                    <a:pt x="35163" y="55001"/>
                  </a:lnTo>
                  <a:lnTo>
                    <a:pt x="43483" y="31592"/>
                  </a:lnTo>
                  <a:lnTo>
                    <a:pt x="55622" y="12747"/>
                  </a:lnTo>
                  <a:lnTo>
                    <a:pt x="64937" y="6709"/>
                  </a:lnTo>
                  <a:lnTo>
                    <a:pt x="88791" y="0"/>
                  </a:lnTo>
                  <a:lnTo>
                    <a:pt x="99711" y="743"/>
                  </a:lnTo>
                  <a:lnTo>
                    <a:pt x="118596" y="8321"/>
                  </a:lnTo>
                  <a:lnTo>
                    <a:pt x="143465" y="26825"/>
                  </a:lnTo>
                  <a:lnTo>
                    <a:pt x="160822" y="54394"/>
                  </a:lnTo>
                  <a:lnTo>
                    <a:pt x="176764" y="99006"/>
                  </a:lnTo>
                  <a:lnTo>
                    <a:pt x="184603" y="145145"/>
                  </a:lnTo>
                  <a:lnTo>
                    <a:pt x="193720" y="165560"/>
                  </a:lnTo>
                </a:path>
              </a:pathLst>
            </a:custGeom>
            <a:ln w="411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49972" y="1075384"/>
              <a:ext cx="189309" cy="344730"/>
            </a:xfrm>
            <a:custGeom>
              <a:avLst/>
              <a:gdLst/>
              <a:ahLst/>
              <a:cxnLst/>
              <a:rect l="0" t="0" r="0" b="0"/>
              <a:pathLst>
                <a:path w="189309" h="344730">
                  <a:moveTo>
                    <a:pt x="0" y="85795"/>
                  </a:moveTo>
                  <a:lnTo>
                    <a:pt x="12098" y="97894"/>
                  </a:lnTo>
                  <a:lnTo>
                    <a:pt x="25672" y="135664"/>
                  </a:lnTo>
                  <a:lnTo>
                    <a:pt x="33770" y="198578"/>
                  </a:lnTo>
                  <a:lnTo>
                    <a:pt x="41519" y="257221"/>
                  </a:lnTo>
                  <a:lnTo>
                    <a:pt x="44778" y="323692"/>
                  </a:lnTo>
                  <a:lnTo>
                    <a:pt x="45224" y="344729"/>
                  </a:lnTo>
                  <a:lnTo>
                    <a:pt x="44209" y="328099"/>
                  </a:lnTo>
                  <a:lnTo>
                    <a:pt x="35756" y="262715"/>
                  </a:lnTo>
                  <a:lnTo>
                    <a:pt x="26664" y="203229"/>
                  </a:lnTo>
                  <a:lnTo>
                    <a:pt x="26932" y="142709"/>
                  </a:lnTo>
                  <a:lnTo>
                    <a:pt x="32753" y="81984"/>
                  </a:lnTo>
                  <a:lnTo>
                    <a:pt x="39811" y="42462"/>
                  </a:lnTo>
                  <a:lnTo>
                    <a:pt x="55970" y="12744"/>
                  </a:lnTo>
                  <a:lnTo>
                    <a:pt x="65167" y="6707"/>
                  </a:lnTo>
                  <a:lnTo>
                    <a:pt x="88894" y="0"/>
                  </a:lnTo>
                  <a:lnTo>
                    <a:pt x="112944" y="3771"/>
                  </a:lnTo>
                  <a:lnTo>
                    <a:pt x="144463" y="20131"/>
                  </a:lnTo>
                  <a:lnTo>
                    <a:pt x="169839" y="44393"/>
                  </a:lnTo>
                  <a:lnTo>
                    <a:pt x="177799" y="54395"/>
                  </a:lnTo>
                  <a:lnTo>
                    <a:pt x="186643" y="79015"/>
                  </a:lnTo>
                  <a:lnTo>
                    <a:pt x="189308" y="105572"/>
                  </a:lnTo>
                  <a:lnTo>
                    <a:pt x="186272" y="130037"/>
                  </a:lnTo>
                  <a:lnTo>
                    <a:pt x="173949" y="150195"/>
                  </a:lnTo>
                  <a:lnTo>
                    <a:pt x="155811" y="166329"/>
                  </a:lnTo>
                  <a:lnTo>
                    <a:pt x="135089" y="177720"/>
                  </a:lnTo>
                  <a:lnTo>
                    <a:pt x="83003" y="186252"/>
                  </a:lnTo>
                  <a:lnTo>
                    <a:pt x="34185" y="188352"/>
                  </a:lnTo>
                </a:path>
              </a:pathLst>
            </a:custGeom>
            <a:ln w="411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91166" y="1104204"/>
              <a:ext cx="134851" cy="205712"/>
            </a:xfrm>
            <a:custGeom>
              <a:avLst/>
              <a:gdLst/>
              <a:ahLst/>
              <a:cxnLst/>
              <a:rect l="0" t="0" r="0" b="0"/>
              <a:pathLst>
                <a:path w="134851" h="205712">
                  <a:moveTo>
                    <a:pt x="20898" y="11395"/>
                  </a:moveTo>
                  <a:lnTo>
                    <a:pt x="8800" y="29543"/>
                  </a:lnTo>
                  <a:lnTo>
                    <a:pt x="1276" y="65026"/>
                  </a:lnTo>
                  <a:lnTo>
                    <a:pt x="0" y="121122"/>
                  </a:lnTo>
                  <a:lnTo>
                    <a:pt x="4436" y="146260"/>
                  </a:lnTo>
                  <a:lnTo>
                    <a:pt x="20100" y="175717"/>
                  </a:lnTo>
                  <a:lnTo>
                    <a:pt x="40780" y="200483"/>
                  </a:lnTo>
                  <a:lnTo>
                    <a:pt x="49346" y="204559"/>
                  </a:lnTo>
                  <a:lnTo>
                    <a:pt x="68993" y="205711"/>
                  </a:lnTo>
                  <a:lnTo>
                    <a:pt x="87011" y="198626"/>
                  </a:lnTo>
                  <a:lnTo>
                    <a:pt x="103459" y="185771"/>
                  </a:lnTo>
                  <a:lnTo>
                    <a:pt x="119210" y="167396"/>
                  </a:lnTo>
                  <a:lnTo>
                    <a:pt x="127899" y="143191"/>
                  </a:lnTo>
                  <a:lnTo>
                    <a:pt x="133477" y="86386"/>
                  </a:lnTo>
                  <a:lnTo>
                    <a:pt x="134669" y="21395"/>
                  </a:lnTo>
                  <a:lnTo>
                    <a:pt x="134850" y="0"/>
                  </a:lnTo>
                </a:path>
              </a:pathLst>
            </a:custGeom>
            <a:ln w="411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28574" y="876300"/>
              <a:ext cx="11396" cy="376042"/>
            </a:xfrm>
            <a:custGeom>
              <a:avLst/>
              <a:gdLst/>
              <a:ahLst/>
              <a:cxnLst/>
              <a:rect l="0" t="0" r="0" b="0"/>
              <a:pathLst>
                <a:path w="11396" h="376042">
                  <a:moveTo>
                    <a:pt x="11395" y="0"/>
                  </a:moveTo>
                  <a:lnTo>
                    <a:pt x="2375" y="40563"/>
                  </a:lnTo>
                  <a:lnTo>
                    <a:pt x="469" y="102269"/>
                  </a:lnTo>
                  <a:lnTo>
                    <a:pt x="7924" y="159757"/>
                  </a:lnTo>
                  <a:lnTo>
                    <a:pt x="10709" y="226072"/>
                  </a:lnTo>
                  <a:lnTo>
                    <a:pt x="11260" y="288316"/>
                  </a:lnTo>
                  <a:lnTo>
                    <a:pt x="2357" y="354469"/>
                  </a:lnTo>
                  <a:lnTo>
                    <a:pt x="0" y="376041"/>
                  </a:lnTo>
                </a:path>
              </a:pathLst>
            </a:custGeom>
            <a:ln w="411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34855" y="1024437"/>
              <a:ext cx="341858" cy="11396"/>
            </a:xfrm>
            <a:custGeom>
              <a:avLst/>
              <a:gdLst/>
              <a:ahLst/>
              <a:cxnLst/>
              <a:rect l="0" t="0" r="0" b="0"/>
              <a:pathLst>
                <a:path w="341858" h="11396">
                  <a:moveTo>
                    <a:pt x="341857" y="11395"/>
                  </a:moveTo>
                  <a:lnTo>
                    <a:pt x="312033" y="3564"/>
                  </a:lnTo>
                  <a:lnTo>
                    <a:pt x="247806" y="704"/>
                  </a:lnTo>
                  <a:lnTo>
                    <a:pt x="180205" y="139"/>
                  </a:lnTo>
                  <a:lnTo>
                    <a:pt x="118082" y="27"/>
                  </a:lnTo>
                  <a:lnTo>
                    <a:pt x="57042" y="5"/>
                  </a:lnTo>
                  <a:lnTo>
                    <a:pt x="0" y="0"/>
                  </a:lnTo>
                </a:path>
              </a:pathLst>
            </a:custGeom>
            <a:ln w="411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824648" y="876300"/>
            <a:ext cx="1215169" cy="543815"/>
            <a:chOff x="5824648" y="876300"/>
            <a:chExt cx="1215169" cy="543815"/>
          </a:xfrm>
        </p:grpSpPr>
        <p:sp>
          <p:nvSpPr>
            <p:cNvPr id="12" name="Freeform 11"/>
            <p:cNvSpPr/>
            <p:nvPr/>
          </p:nvSpPr>
          <p:spPr>
            <a:xfrm>
              <a:off x="5824648" y="922176"/>
              <a:ext cx="245696" cy="311584"/>
            </a:xfrm>
            <a:custGeom>
              <a:avLst/>
              <a:gdLst/>
              <a:ahLst/>
              <a:cxnLst/>
              <a:rect l="0" t="0" r="0" b="0"/>
              <a:pathLst>
                <a:path w="245696" h="311584">
                  <a:moveTo>
                    <a:pt x="134763" y="12524"/>
                  </a:moveTo>
                  <a:lnTo>
                    <a:pt x="119262" y="2190"/>
                  </a:lnTo>
                  <a:lnTo>
                    <a:pt x="102999" y="0"/>
                  </a:lnTo>
                  <a:lnTo>
                    <a:pt x="84957" y="3713"/>
                  </a:lnTo>
                  <a:lnTo>
                    <a:pt x="56558" y="19046"/>
                  </a:lnTo>
                  <a:lnTo>
                    <a:pt x="29759" y="43656"/>
                  </a:lnTo>
                  <a:lnTo>
                    <a:pt x="6111" y="90645"/>
                  </a:lnTo>
                  <a:lnTo>
                    <a:pt x="0" y="137145"/>
                  </a:lnTo>
                  <a:lnTo>
                    <a:pt x="1676" y="187988"/>
                  </a:lnTo>
                  <a:lnTo>
                    <a:pt x="12056" y="223852"/>
                  </a:lnTo>
                  <a:lnTo>
                    <a:pt x="47498" y="281929"/>
                  </a:lnTo>
                  <a:lnTo>
                    <a:pt x="61371" y="295564"/>
                  </a:lnTo>
                  <a:lnTo>
                    <a:pt x="78352" y="305229"/>
                  </a:lnTo>
                  <a:lnTo>
                    <a:pt x="116486" y="311583"/>
                  </a:lnTo>
                  <a:lnTo>
                    <a:pt x="140699" y="307302"/>
                  </a:lnTo>
                  <a:lnTo>
                    <a:pt x="182679" y="286929"/>
                  </a:lnTo>
                  <a:lnTo>
                    <a:pt x="207240" y="268429"/>
                  </a:lnTo>
                  <a:lnTo>
                    <a:pt x="223049" y="244082"/>
                  </a:lnTo>
                  <a:lnTo>
                    <a:pt x="244849" y="187545"/>
                  </a:lnTo>
                  <a:lnTo>
                    <a:pt x="245695" y="168178"/>
                  </a:lnTo>
                  <a:lnTo>
                    <a:pt x="234568" y="112891"/>
                  </a:lnTo>
                  <a:lnTo>
                    <a:pt x="224297" y="82638"/>
                  </a:lnTo>
                  <a:lnTo>
                    <a:pt x="195807" y="40489"/>
                  </a:lnTo>
                  <a:lnTo>
                    <a:pt x="180279" y="27476"/>
                  </a:lnTo>
                  <a:lnTo>
                    <a:pt x="161481" y="19169"/>
                  </a:lnTo>
                  <a:lnTo>
                    <a:pt x="128740" y="15574"/>
                  </a:lnTo>
                  <a:lnTo>
                    <a:pt x="95829" y="22257"/>
                  </a:lnTo>
                </a:path>
              </a:pathLst>
            </a:custGeom>
            <a:ln w="35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61352" y="1090435"/>
              <a:ext cx="137470" cy="189722"/>
            </a:xfrm>
            <a:custGeom>
              <a:avLst/>
              <a:gdLst/>
              <a:ahLst/>
              <a:cxnLst/>
              <a:rect l="0" t="0" r="0" b="0"/>
              <a:pathLst>
                <a:path w="137470" h="189722">
                  <a:moveTo>
                    <a:pt x="21927" y="38933"/>
                  </a:moveTo>
                  <a:lnTo>
                    <a:pt x="11594" y="49267"/>
                  </a:lnTo>
                  <a:lnTo>
                    <a:pt x="0" y="76362"/>
                  </a:lnTo>
                  <a:lnTo>
                    <a:pt x="854" y="124274"/>
                  </a:lnTo>
                  <a:lnTo>
                    <a:pt x="4148" y="160352"/>
                  </a:lnTo>
                  <a:lnTo>
                    <a:pt x="12584" y="177974"/>
                  </a:lnTo>
                  <a:lnTo>
                    <a:pt x="21105" y="183539"/>
                  </a:lnTo>
                  <a:lnTo>
                    <a:pt x="44994" y="189721"/>
                  </a:lnTo>
                  <a:lnTo>
                    <a:pt x="70752" y="186701"/>
                  </a:lnTo>
                  <a:lnTo>
                    <a:pt x="83676" y="182868"/>
                  </a:lnTo>
                  <a:lnTo>
                    <a:pt x="103806" y="167073"/>
                  </a:lnTo>
                  <a:lnTo>
                    <a:pt x="124414" y="136743"/>
                  </a:lnTo>
                  <a:lnTo>
                    <a:pt x="132365" y="115930"/>
                  </a:lnTo>
                  <a:lnTo>
                    <a:pt x="137469" y="67321"/>
                  </a:lnTo>
                  <a:lnTo>
                    <a:pt x="135469" y="31843"/>
                  </a:lnTo>
                  <a:lnTo>
                    <a:pt x="128993" y="0"/>
                  </a:lnTo>
                </a:path>
              </a:pathLst>
            </a:custGeom>
            <a:ln w="35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419513" y="876300"/>
              <a:ext cx="36305" cy="379604"/>
            </a:xfrm>
            <a:custGeom>
              <a:avLst/>
              <a:gdLst/>
              <a:ahLst/>
              <a:cxnLst/>
              <a:rect l="0" t="0" r="0" b="0"/>
              <a:pathLst>
                <a:path w="36305" h="379604">
                  <a:moveTo>
                    <a:pt x="16837" y="0"/>
                  </a:moveTo>
                  <a:lnTo>
                    <a:pt x="6248" y="45235"/>
                  </a:lnTo>
                  <a:lnTo>
                    <a:pt x="0" y="92352"/>
                  </a:lnTo>
                  <a:lnTo>
                    <a:pt x="1033" y="150292"/>
                  </a:lnTo>
                  <a:lnTo>
                    <a:pt x="5487" y="192249"/>
                  </a:lnTo>
                  <a:lnTo>
                    <a:pt x="11072" y="232527"/>
                  </a:lnTo>
                  <a:lnTo>
                    <a:pt x="20296" y="286516"/>
                  </a:lnTo>
                  <a:lnTo>
                    <a:pt x="26413" y="343271"/>
                  </a:lnTo>
                  <a:lnTo>
                    <a:pt x="36304" y="379603"/>
                  </a:lnTo>
                </a:path>
              </a:pathLst>
            </a:custGeom>
            <a:ln w="35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80615" y="1022301"/>
              <a:ext cx="272537" cy="29201"/>
            </a:xfrm>
            <a:custGeom>
              <a:avLst/>
              <a:gdLst/>
              <a:ahLst/>
              <a:cxnLst/>
              <a:rect l="0" t="0" r="0" b="0"/>
              <a:pathLst>
                <a:path w="272537" h="29201">
                  <a:moveTo>
                    <a:pt x="272536" y="0"/>
                  </a:moveTo>
                  <a:lnTo>
                    <a:pt x="223513" y="13547"/>
                  </a:lnTo>
                  <a:lnTo>
                    <a:pt x="170404" y="24986"/>
                  </a:lnTo>
                  <a:lnTo>
                    <a:pt x="117135" y="28368"/>
                  </a:lnTo>
                  <a:lnTo>
                    <a:pt x="64955" y="29036"/>
                  </a:lnTo>
                  <a:lnTo>
                    <a:pt x="16364" y="24358"/>
                  </a:lnTo>
                  <a:lnTo>
                    <a:pt x="0" y="29200"/>
                  </a:lnTo>
                </a:path>
              </a:pathLst>
            </a:custGeom>
            <a:ln w="35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34132" y="1139153"/>
              <a:ext cx="112299" cy="280962"/>
            </a:xfrm>
            <a:custGeom>
              <a:avLst/>
              <a:gdLst/>
              <a:ahLst/>
              <a:cxnLst/>
              <a:rect l="0" t="0" r="0" b="0"/>
              <a:pathLst>
                <a:path w="112299" h="280962">
                  <a:moveTo>
                    <a:pt x="19020" y="77816"/>
                  </a:moveTo>
                  <a:lnTo>
                    <a:pt x="13852" y="93317"/>
                  </a:lnTo>
                  <a:lnTo>
                    <a:pt x="15806" y="123626"/>
                  </a:lnTo>
                  <a:lnTo>
                    <a:pt x="26301" y="177658"/>
                  </a:lnTo>
                  <a:lnTo>
                    <a:pt x="28269" y="232724"/>
                  </a:lnTo>
                  <a:lnTo>
                    <a:pt x="27577" y="280332"/>
                  </a:lnTo>
                  <a:lnTo>
                    <a:pt x="25806" y="280961"/>
                  </a:lnTo>
                  <a:lnTo>
                    <a:pt x="23545" y="278135"/>
                  </a:lnTo>
                  <a:lnTo>
                    <a:pt x="13224" y="232584"/>
                  </a:lnTo>
                  <a:lnTo>
                    <a:pt x="9372" y="178589"/>
                  </a:lnTo>
                  <a:lnTo>
                    <a:pt x="1814" y="123317"/>
                  </a:lnTo>
                  <a:lnTo>
                    <a:pt x="0" y="66135"/>
                  </a:lnTo>
                  <a:lnTo>
                    <a:pt x="4853" y="31456"/>
                  </a:lnTo>
                  <a:lnTo>
                    <a:pt x="18307" y="5799"/>
                  </a:lnTo>
                  <a:lnTo>
                    <a:pt x="26115" y="1686"/>
                  </a:lnTo>
                  <a:lnTo>
                    <a:pt x="46327" y="0"/>
                  </a:lnTo>
                  <a:lnTo>
                    <a:pt x="76861" y="10298"/>
                  </a:lnTo>
                  <a:lnTo>
                    <a:pt x="101288" y="27048"/>
                  </a:lnTo>
                  <a:lnTo>
                    <a:pt x="109660" y="48042"/>
                  </a:lnTo>
                  <a:lnTo>
                    <a:pt x="112298" y="74317"/>
                  </a:lnTo>
                  <a:lnTo>
                    <a:pt x="105179" y="123549"/>
                  </a:lnTo>
                  <a:lnTo>
                    <a:pt x="102416" y="134260"/>
                  </a:lnTo>
                  <a:lnTo>
                    <a:pt x="90693" y="151930"/>
                  </a:lnTo>
                  <a:lnTo>
                    <a:pt x="83025" y="159670"/>
                  </a:lnTo>
                  <a:lnTo>
                    <a:pt x="62968" y="168270"/>
                  </a:lnTo>
                  <a:lnTo>
                    <a:pt x="42878" y="171011"/>
                  </a:lnTo>
                  <a:lnTo>
                    <a:pt x="19020" y="165416"/>
                  </a:lnTo>
                </a:path>
              </a:pathLst>
            </a:custGeom>
            <a:ln w="35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11929" y="1119635"/>
              <a:ext cx="99388" cy="184110"/>
            </a:xfrm>
            <a:custGeom>
              <a:avLst/>
              <a:gdLst/>
              <a:ahLst/>
              <a:cxnLst/>
              <a:rect l="0" t="0" r="0" b="0"/>
              <a:pathLst>
                <a:path w="99388" h="184110">
                  <a:moveTo>
                    <a:pt x="6689" y="9733"/>
                  </a:moveTo>
                  <a:lnTo>
                    <a:pt x="0" y="35209"/>
                  </a:lnTo>
                  <a:lnTo>
                    <a:pt x="441" y="87185"/>
                  </a:lnTo>
                  <a:lnTo>
                    <a:pt x="10622" y="144597"/>
                  </a:lnTo>
                  <a:lnTo>
                    <a:pt x="25038" y="176468"/>
                  </a:lnTo>
                  <a:lnTo>
                    <a:pt x="31900" y="181453"/>
                  </a:lnTo>
                  <a:lnTo>
                    <a:pt x="39719" y="183695"/>
                  </a:lnTo>
                  <a:lnTo>
                    <a:pt x="48176" y="184109"/>
                  </a:lnTo>
                  <a:lnTo>
                    <a:pt x="55978" y="181140"/>
                  </a:lnTo>
                  <a:lnTo>
                    <a:pt x="70414" y="169189"/>
                  </a:lnTo>
                  <a:lnTo>
                    <a:pt x="85535" y="139053"/>
                  </a:lnTo>
                  <a:lnTo>
                    <a:pt x="93643" y="91195"/>
                  </a:lnTo>
                  <a:lnTo>
                    <a:pt x="99387" y="59466"/>
                  </a:lnTo>
                  <a:lnTo>
                    <a:pt x="95618" y="22561"/>
                  </a:lnTo>
                  <a:lnTo>
                    <a:pt x="94291" y="0"/>
                  </a:lnTo>
                </a:path>
              </a:pathLst>
            </a:custGeom>
            <a:ln w="35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17408" y="954166"/>
              <a:ext cx="25072" cy="360137"/>
            </a:xfrm>
            <a:custGeom>
              <a:avLst/>
              <a:gdLst/>
              <a:ahLst/>
              <a:cxnLst/>
              <a:rect l="0" t="0" r="0" b="0"/>
              <a:pathLst>
                <a:path w="25072" h="360137">
                  <a:moveTo>
                    <a:pt x="5607" y="0"/>
                  </a:moveTo>
                  <a:lnTo>
                    <a:pt x="0" y="34328"/>
                  </a:lnTo>
                  <a:lnTo>
                    <a:pt x="3464" y="89721"/>
                  </a:lnTo>
                  <a:lnTo>
                    <a:pt x="4655" y="132163"/>
                  </a:lnTo>
                  <a:lnTo>
                    <a:pt x="10491" y="183118"/>
                  </a:lnTo>
                  <a:lnTo>
                    <a:pt x="14381" y="240173"/>
                  </a:lnTo>
                  <a:lnTo>
                    <a:pt x="15054" y="285418"/>
                  </a:lnTo>
                  <a:lnTo>
                    <a:pt x="18166" y="334242"/>
                  </a:lnTo>
                  <a:lnTo>
                    <a:pt x="25071" y="360136"/>
                  </a:lnTo>
                </a:path>
              </a:pathLst>
            </a:custGeom>
            <a:ln w="35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86753" y="1041767"/>
              <a:ext cx="253064" cy="68135"/>
            </a:xfrm>
            <a:custGeom>
              <a:avLst/>
              <a:gdLst/>
              <a:ahLst/>
              <a:cxnLst/>
              <a:rect l="0" t="0" r="0" b="0"/>
              <a:pathLst>
                <a:path w="253064" h="68135">
                  <a:moveTo>
                    <a:pt x="253063" y="68134"/>
                  </a:moveTo>
                  <a:lnTo>
                    <a:pt x="207829" y="49842"/>
                  </a:lnTo>
                  <a:lnTo>
                    <a:pt x="153164" y="35922"/>
                  </a:lnTo>
                  <a:lnTo>
                    <a:pt x="105236" y="22757"/>
                  </a:lnTo>
                  <a:lnTo>
                    <a:pt x="57137" y="12992"/>
                  </a:lnTo>
                  <a:lnTo>
                    <a:pt x="0" y="0"/>
                  </a:lnTo>
                </a:path>
              </a:pathLst>
            </a:custGeom>
            <a:ln w="350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3397974" y="1561965"/>
            <a:ext cx="692607" cy="463311"/>
          </a:xfrm>
          <a:custGeom>
            <a:avLst/>
            <a:gdLst/>
            <a:ahLst/>
            <a:cxnLst/>
            <a:rect l="0" t="0" r="0" b="0"/>
            <a:pathLst>
              <a:path w="692607" h="463311">
                <a:moveTo>
                  <a:pt x="0" y="56158"/>
                </a:moveTo>
                <a:lnTo>
                  <a:pt x="26054" y="150438"/>
                </a:lnTo>
                <a:lnTo>
                  <a:pt x="50134" y="239710"/>
                </a:lnTo>
                <a:lnTo>
                  <a:pt x="80466" y="331912"/>
                </a:lnTo>
                <a:lnTo>
                  <a:pt x="135427" y="443270"/>
                </a:lnTo>
                <a:lnTo>
                  <a:pt x="146442" y="457746"/>
                </a:lnTo>
                <a:lnTo>
                  <a:pt x="155865" y="459077"/>
                </a:lnTo>
                <a:lnTo>
                  <a:pt x="164227" y="451644"/>
                </a:lnTo>
                <a:lnTo>
                  <a:pt x="205537" y="354230"/>
                </a:lnTo>
                <a:lnTo>
                  <a:pt x="243315" y="243223"/>
                </a:lnTo>
                <a:lnTo>
                  <a:pt x="257893" y="207935"/>
                </a:lnTo>
                <a:lnTo>
                  <a:pt x="278238" y="178385"/>
                </a:lnTo>
                <a:lnTo>
                  <a:pt x="287406" y="175081"/>
                </a:lnTo>
                <a:lnTo>
                  <a:pt x="295599" y="179118"/>
                </a:lnTo>
                <a:lnTo>
                  <a:pt x="310248" y="200242"/>
                </a:lnTo>
                <a:lnTo>
                  <a:pt x="352892" y="292443"/>
                </a:lnTo>
                <a:lnTo>
                  <a:pt x="412276" y="392172"/>
                </a:lnTo>
                <a:lnTo>
                  <a:pt x="439061" y="428047"/>
                </a:lnTo>
                <a:lnTo>
                  <a:pt x="471764" y="457857"/>
                </a:lnTo>
                <a:lnTo>
                  <a:pt x="489221" y="463310"/>
                </a:lnTo>
                <a:lnTo>
                  <a:pt x="525256" y="458277"/>
                </a:lnTo>
                <a:lnTo>
                  <a:pt x="539442" y="449032"/>
                </a:lnTo>
                <a:lnTo>
                  <a:pt x="560749" y="422119"/>
                </a:lnTo>
                <a:lnTo>
                  <a:pt x="598080" y="330289"/>
                </a:lnTo>
                <a:lnTo>
                  <a:pt x="623785" y="235794"/>
                </a:lnTo>
                <a:lnTo>
                  <a:pt x="648892" y="124150"/>
                </a:lnTo>
                <a:lnTo>
                  <a:pt x="673880" y="36464"/>
                </a:lnTo>
                <a:lnTo>
                  <a:pt x="692606" y="0"/>
                </a:lnTo>
              </a:path>
            </a:pathLst>
          </a:custGeom>
          <a:ln w="67803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6184417" y="1521713"/>
            <a:ext cx="495630" cy="543815"/>
            <a:chOff x="6184417" y="1521713"/>
            <a:chExt cx="495630" cy="543815"/>
          </a:xfrm>
        </p:grpSpPr>
        <p:sp>
          <p:nvSpPr>
            <p:cNvPr id="22" name="Freeform 21"/>
            <p:cNvSpPr/>
            <p:nvPr/>
          </p:nvSpPr>
          <p:spPr>
            <a:xfrm>
              <a:off x="6297059" y="1521713"/>
              <a:ext cx="259086" cy="172446"/>
            </a:xfrm>
            <a:custGeom>
              <a:avLst/>
              <a:gdLst/>
              <a:ahLst/>
              <a:cxnLst/>
              <a:rect l="0" t="0" r="0" b="0"/>
              <a:pathLst>
                <a:path w="259086" h="172446">
                  <a:moveTo>
                    <a:pt x="0" y="11265"/>
                  </a:moveTo>
                  <a:lnTo>
                    <a:pt x="20465" y="70156"/>
                  </a:lnTo>
                  <a:lnTo>
                    <a:pt x="53285" y="133780"/>
                  </a:lnTo>
                  <a:lnTo>
                    <a:pt x="69329" y="168552"/>
                  </a:lnTo>
                  <a:lnTo>
                    <a:pt x="73755" y="172445"/>
                  </a:lnTo>
                  <a:lnTo>
                    <a:pt x="77957" y="171285"/>
                  </a:lnTo>
                  <a:lnTo>
                    <a:pt x="85964" y="159983"/>
                  </a:lnTo>
                  <a:lnTo>
                    <a:pt x="108856" y="92849"/>
                  </a:lnTo>
                  <a:lnTo>
                    <a:pt x="127660" y="34154"/>
                  </a:lnTo>
                  <a:lnTo>
                    <a:pt x="132668" y="29027"/>
                  </a:lnTo>
                  <a:lnTo>
                    <a:pt x="138510" y="28113"/>
                  </a:lnTo>
                  <a:lnTo>
                    <a:pt x="144908" y="30006"/>
                  </a:lnTo>
                  <a:lnTo>
                    <a:pt x="150425" y="36275"/>
                  </a:lnTo>
                  <a:lnTo>
                    <a:pt x="172259" y="96174"/>
                  </a:lnTo>
                  <a:lnTo>
                    <a:pt x="194774" y="157015"/>
                  </a:lnTo>
                  <a:lnTo>
                    <a:pt x="201191" y="168508"/>
                  </a:lnTo>
                  <a:lnTo>
                    <a:pt x="206721" y="172415"/>
                  </a:lnTo>
                  <a:lnTo>
                    <a:pt x="211659" y="171265"/>
                  </a:lnTo>
                  <a:lnTo>
                    <a:pt x="216203" y="166743"/>
                  </a:lnTo>
                  <a:lnTo>
                    <a:pt x="240172" y="101761"/>
                  </a:lnTo>
                  <a:lnTo>
                    <a:pt x="250150" y="36192"/>
                  </a:lnTo>
                  <a:lnTo>
                    <a:pt x="259085" y="0"/>
                  </a:lnTo>
                </a:path>
              </a:pathLst>
            </a:custGeom>
            <a:ln w="4076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84417" y="1713207"/>
              <a:ext cx="495630" cy="22527"/>
            </a:xfrm>
            <a:custGeom>
              <a:avLst/>
              <a:gdLst/>
              <a:ahLst/>
              <a:cxnLst/>
              <a:rect l="0" t="0" r="0" b="0"/>
              <a:pathLst>
                <a:path w="495630" h="22527">
                  <a:moveTo>
                    <a:pt x="495629" y="0"/>
                  </a:moveTo>
                  <a:lnTo>
                    <a:pt x="443279" y="12253"/>
                  </a:lnTo>
                  <a:lnTo>
                    <a:pt x="380015" y="20498"/>
                  </a:lnTo>
                  <a:lnTo>
                    <a:pt x="328427" y="21927"/>
                  </a:lnTo>
                  <a:lnTo>
                    <a:pt x="262672" y="22409"/>
                  </a:lnTo>
                  <a:lnTo>
                    <a:pt x="209107" y="22493"/>
                  </a:lnTo>
                  <a:lnTo>
                    <a:pt x="154854" y="22517"/>
                  </a:lnTo>
                  <a:lnTo>
                    <a:pt x="91035" y="22526"/>
                  </a:lnTo>
                  <a:lnTo>
                    <a:pt x="26637" y="14786"/>
                  </a:lnTo>
                  <a:lnTo>
                    <a:pt x="0" y="11264"/>
                  </a:lnTo>
                </a:path>
              </a:pathLst>
            </a:custGeom>
            <a:ln w="4076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55926" y="1814585"/>
              <a:ext cx="192464" cy="250943"/>
            </a:xfrm>
            <a:custGeom>
              <a:avLst/>
              <a:gdLst/>
              <a:ahLst/>
              <a:cxnLst/>
              <a:rect l="0" t="0" r="0" b="0"/>
              <a:pathLst>
                <a:path w="192464" h="250943">
                  <a:moveTo>
                    <a:pt x="143891" y="0"/>
                  </a:moveTo>
                  <a:lnTo>
                    <a:pt x="125951" y="5980"/>
                  </a:lnTo>
                  <a:lnTo>
                    <a:pt x="63172" y="1653"/>
                  </a:lnTo>
                  <a:lnTo>
                    <a:pt x="22767" y="3827"/>
                  </a:lnTo>
                  <a:lnTo>
                    <a:pt x="10575" y="6306"/>
                  </a:lnTo>
                  <a:lnTo>
                    <a:pt x="3699" y="11714"/>
                  </a:lnTo>
                  <a:lnTo>
                    <a:pt x="365" y="19074"/>
                  </a:lnTo>
                  <a:lnTo>
                    <a:pt x="0" y="37263"/>
                  </a:lnTo>
                  <a:lnTo>
                    <a:pt x="4010" y="57864"/>
                  </a:lnTo>
                  <a:lnTo>
                    <a:pt x="9334" y="66111"/>
                  </a:lnTo>
                  <a:lnTo>
                    <a:pt x="25263" y="78612"/>
                  </a:lnTo>
                  <a:lnTo>
                    <a:pt x="44858" y="81664"/>
                  </a:lnTo>
                  <a:lnTo>
                    <a:pt x="66083" y="81352"/>
                  </a:lnTo>
                  <a:lnTo>
                    <a:pt x="121499" y="94693"/>
                  </a:lnTo>
                  <a:lnTo>
                    <a:pt x="149216" y="111357"/>
                  </a:lnTo>
                  <a:lnTo>
                    <a:pt x="173282" y="132148"/>
                  </a:lnTo>
                  <a:lnTo>
                    <a:pt x="190286" y="160141"/>
                  </a:lnTo>
                  <a:lnTo>
                    <a:pt x="192463" y="184650"/>
                  </a:lnTo>
                  <a:lnTo>
                    <a:pt x="191291" y="198195"/>
                  </a:lnTo>
                  <a:lnTo>
                    <a:pt x="179976" y="219920"/>
                  </a:lnTo>
                  <a:lnTo>
                    <a:pt x="162432" y="236668"/>
                  </a:lnTo>
                  <a:lnTo>
                    <a:pt x="142118" y="248283"/>
                  </a:lnTo>
                  <a:lnTo>
                    <a:pt x="120575" y="250942"/>
                  </a:lnTo>
                  <a:lnTo>
                    <a:pt x="63685" y="240484"/>
                  </a:lnTo>
                  <a:lnTo>
                    <a:pt x="8719" y="236549"/>
                  </a:lnTo>
                </a:path>
              </a:pathLst>
            </a:custGeom>
            <a:ln w="4076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3519675" y="2192278"/>
            <a:ext cx="449204" cy="493513"/>
          </a:xfrm>
          <a:custGeom>
            <a:avLst/>
            <a:gdLst/>
            <a:ahLst/>
            <a:cxnLst/>
            <a:rect l="0" t="0" r="0" b="0"/>
            <a:pathLst>
              <a:path w="449204" h="493513">
                <a:moveTo>
                  <a:pt x="145000" y="52775"/>
                </a:moveTo>
                <a:lnTo>
                  <a:pt x="103703" y="65416"/>
                </a:lnTo>
                <a:lnTo>
                  <a:pt x="52999" y="104793"/>
                </a:lnTo>
                <a:lnTo>
                  <a:pt x="32113" y="139229"/>
                </a:lnTo>
                <a:lnTo>
                  <a:pt x="6393" y="217072"/>
                </a:lnTo>
                <a:lnTo>
                  <a:pt x="0" y="246258"/>
                </a:lnTo>
                <a:lnTo>
                  <a:pt x="8480" y="302745"/>
                </a:lnTo>
                <a:lnTo>
                  <a:pt x="24757" y="344598"/>
                </a:lnTo>
                <a:lnTo>
                  <a:pt x="75929" y="417052"/>
                </a:lnTo>
                <a:lnTo>
                  <a:pt x="107547" y="452597"/>
                </a:lnTo>
                <a:lnTo>
                  <a:pt x="146258" y="478572"/>
                </a:lnTo>
                <a:lnTo>
                  <a:pt x="174903" y="489119"/>
                </a:lnTo>
                <a:lnTo>
                  <a:pt x="224216" y="493512"/>
                </a:lnTo>
                <a:lnTo>
                  <a:pt x="297343" y="477881"/>
                </a:lnTo>
                <a:lnTo>
                  <a:pt x="332050" y="457407"/>
                </a:lnTo>
                <a:lnTo>
                  <a:pt x="380908" y="409635"/>
                </a:lnTo>
                <a:lnTo>
                  <a:pt x="432736" y="330366"/>
                </a:lnTo>
                <a:lnTo>
                  <a:pt x="442765" y="301244"/>
                </a:lnTo>
                <a:lnTo>
                  <a:pt x="449203" y="232212"/>
                </a:lnTo>
                <a:lnTo>
                  <a:pt x="446200" y="181616"/>
                </a:lnTo>
                <a:lnTo>
                  <a:pt x="431349" y="123012"/>
                </a:lnTo>
                <a:lnTo>
                  <a:pt x="410708" y="88171"/>
                </a:lnTo>
                <a:lnTo>
                  <a:pt x="385031" y="58286"/>
                </a:lnTo>
                <a:lnTo>
                  <a:pt x="350482" y="37248"/>
                </a:lnTo>
                <a:lnTo>
                  <a:pt x="269831" y="6707"/>
                </a:lnTo>
                <a:lnTo>
                  <a:pt x="220940" y="0"/>
                </a:lnTo>
                <a:lnTo>
                  <a:pt x="189562" y="6668"/>
                </a:lnTo>
                <a:lnTo>
                  <a:pt x="117578" y="35206"/>
                </a:lnTo>
                <a:lnTo>
                  <a:pt x="61604" y="66674"/>
                </a:lnTo>
              </a:path>
            </a:pathLst>
          </a:custGeom>
          <a:ln w="50302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5925246" y="2167127"/>
            <a:ext cx="1013973" cy="543815"/>
            <a:chOff x="5925246" y="2167127"/>
            <a:chExt cx="1013973" cy="543815"/>
          </a:xfrm>
        </p:grpSpPr>
        <p:grpSp>
          <p:nvGrpSpPr>
            <p:cNvPr id="32" name="Group 31"/>
            <p:cNvGrpSpPr/>
            <p:nvPr/>
          </p:nvGrpSpPr>
          <p:grpSpPr>
            <a:xfrm>
              <a:off x="5925246" y="2167127"/>
              <a:ext cx="601836" cy="543815"/>
              <a:chOff x="5925246" y="2167127"/>
              <a:chExt cx="601836" cy="543815"/>
            </a:xfrm>
          </p:grpSpPr>
          <p:sp>
            <p:nvSpPr>
              <p:cNvPr id="27" name="Freeform 26"/>
              <p:cNvSpPr/>
              <p:nvPr/>
            </p:nvSpPr>
            <p:spPr>
              <a:xfrm>
                <a:off x="5992792" y="2167127"/>
                <a:ext cx="159813" cy="125418"/>
              </a:xfrm>
              <a:custGeom>
                <a:avLst/>
                <a:gdLst/>
                <a:ahLst/>
                <a:cxnLst/>
                <a:rect l="0" t="0" r="0" b="0"/>
                <a:pathLst>
                  <a:path w="159813" h="125418">
                    <a:moveTo>
                      <a:pt x="44662" y="0"/>
                    </a:moveTo>
                    <a:lnTo>
                      <a:pt x="28417" y="5416"/>
                    </a:lnTo>
                    <a:lnTo>
                      <a:pt x="17419" y="17142"/>
                    </a:lnTo>
                    <a:lnTo>
                      <a:pt x="1124" y="52374"/>
                    </a:lnTo>
                    <a:lnTo>
                      <a:pt x="0" y="72014"/>
                    </a:lnTo>
                    <a:lnTo>
                      <a:pt x="1287" y="82011"/>
                    </a:lnTo>
                    <a:lnTo>
                      <a:pt x="11784" y="99164"/>
                    </a:lnTo>
                    <a:lnTo>
                      <a:pt x="27783" y="113210"/>
                    </a:lnTo>
                    <a:lnTo>
                      <a:pt x="46227" y="123231"/>
                    </a:lnTo>
                    <a:lnTo>
                      <a:pt x="68781" y="125417"/>
                    </a:lnTo>
                    <a:lnTo>
                      <a:pt x="114785" y="117586"/>
                    </a:lnTo>
                    <a:lnTo>
                      <a:pt x="140873" y="102970"/>
                    </a:lnTo>
                    <a:lnTo>
                      <a:pt x="152780" y="87700"/>
                    </a:lnTo>
                    <a:lnTo>
                      <a:pt x="157543" y="78868"/>
                    </a:lnTo>
                    <a:lnTo>
                      <a:pt x="159812" y="59987"/>
                    </a:lnTo>
                    <a:lnTo>
                      <a:pt x="158830" y="50192"/>
                    </a:lnTo>
                    <a:lnTo>
                      <a:pt x="148673" y="33264"/>
                    </a:lnTo>
                    <a:lnTo>
                      <a:pt x="132824" y="19318"/>
                    </a:lnTo>
                    <a:lnTo>
                      <a:pt x="114447" y="9342"/>
                    </a:lnTo>
                    <a:lnTo>
                      <a:pt x="79569" y="2768"/>
                    </a:lnTo>
                    <a:lnTo>
                      <a:pt x="34462" y="10201"/>
                    </a:lnTo>
                  </a:path>
                </a:pathLst>
              </a:custGeom>
              <a:ln w="3657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5925246" y="2371138"/>
                <a:ext cx="316220" cy="10202"/>
              </a:xfrm>
              <a:custGeom>
                <a:avLst/>
                <a:gdLst/>
                <a:ahLst/>
                <a:cxnLst/>
                <a:rect l="0" t="0" r="0" b="0"/>
                <a:pathLst>
                  <a:path w="316220" h="10202">
                    <a:moveTo>
                      <a:pt x="316219" y="10201"/>
                    </a:moveTo>
                    <a:lnTo>
                      <a:pt x="259428" y="10201"/>
                    </a:lnTo>
                    <a:lnTo>
                      <a:pt x="206940" y="10201"/>
                    </a:lnTo>
                    <a:lnTo>
                      <a:pt x="152917" y="10201"/>
                    </a:lnTo>
                    <a:lnTo>
                      <a:pt x="98588" y="10201"/>
                    </a:lnTo>
                    <a:lnTo>
                      <a:pt x="45333" y="9068"/>
                    </a:lnTo>
                    <a:lnTo>
                      <a:pt x="0" y="0"/>
                    </a:lnTo>
                  </a:path>
                </a:pathLst>
              </a:custGeom>
              <a:ln w="3657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955120" y="2463364"/>
                <a:ext cx="187320" cy="247578"/>
              </a:xfrm>
              <a:custGeom>
                <a:avLst/>
                <a:gdLst/>
                <a:ahLst/>
                <a:cxnLst/>
                <a:rect l="0" t="0" r="0" b="0"/>
                <a:pathLst>
                  <a:path w="187320" h="247578">
                    <a:moveTo>
                      <a:pt x="112934" y="9780"/>
                    </a:moveTo>
                    <a:lnTo>
                      <a:pt x="76623" y="1707"/>
                    </a:lnTo>
                    <a:lnTo>
                      <a:pt x="26801" y="0"/>
                    </a:lnTo>
                    <a:lnTo>
                      <a:pt x="16976" y="3261"/>
                    </a:lnTo>
                    <a:lnTo>
                      <a:pt x="3037" y="15950"/>
                    </a:lnTo>
                    <a:lnTo>
                      <a:pt x="0" y="24094"/>
                    </a:lnTo>
                    <a:lnTo>
                      <a:pt x="407" y="76941"/>
                    </a:lnTo>
                    <a:lnTo>
                      <a:pt x="3914" y="84022"/>
                    </a:lnTo>
                    <a:lnTo>
                      <a:pt x="9652" y="87610"/>
                    </a:lnTo>
                    <a:lnTo>
                      <a:pt x="25095" y="88574"/>
                    </a:lnTo>
                    <a:lnTo>
                      <a:pt x="78069" y="82381"/>
                    </a:lnTo>
                    <a:lnTo>
                      <a:pt x="111671" y="86954"/>
                    </a:lnTo>
                    <a:lnTo>
                      <a:pt x="143162" y="100902"/>
                    </a:lnTo>
                    <a:lnTo>
                      <a:pt x="168612" y="124806"/>
                    </a:lnTo>
                    <a:lnTo>
                      <a:pt x="185093" y="153423"/>
                    </a:lnTo>
                    <a:lnTo>
                      <a:pt x="187319" y="173360"/>
                    </a:lnTo>
                    <a:lnTo>
                      <a:pt x="183396" y="192422"/>
                    </a:lnTo>
                    <a:lnTo>
                      <a:pt x="162408" y="223129"/>
                    </a:lnTo>
                    <a:lnTo>
                      <a:pt x="156117" y="230217"/>
                    </a:lnTo>
                    <a:lnTo>
                      <a:pt x="125603" y="245608"/>
                    </a:lnTo>
                    <a:lnTo>
                      <a:pt x="103831" y="247577"/>
                    </a:lnTo>
                    <a:lnTo>
                      <a:pt x="82819" y="243541"/>
                    </a:lnTo>
                    <a:lnTo>
                      <a:pt x="53008" y="228525"/>
                    </a:lnTo>
                    <a:lnTo>
                      <a:pt x="25075" y="209188"/>
                    </a:lnTo>
                    <a:lnTo>
                      <a:pt x="10927" y="203591"/>
                    </a:lnTo>
                  </a:path>
                </a:pathLst>
              </a:custGeom>
              <a:ln w="3657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414872" y="2391539"/>
                <a:ext cx="81605" cy="1"/>
              </a:xfrm>
              <a:custGeom>
                <a:avLst/>
                <a:gdLst/>
                <a:ahLst/>
                <a:cxnLst/>
                <a:rect l="0" t="0" r="0" b="0"/>
                <a:pathLst>
                  <a:path w="81605" h="1">
                    <a:moveTo>
                      <a:pt x="81604" y="0"/>
                    </a:moveTo>
                    <a:lnTo>
                      <a:pt x="24813" y="0"/>
                    </a:lnTo>
                    <a:lnTo>
                      <a:pt x="0" y="0"/>
                    </a:lnTo>
                  </a:path>
                </a:pathLst>
              </a:custGeom>
              <a:ln w="3657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414872" y="2442542"/>
                <a:ext cx="112210" cy="10202"/>
              </a:xfrm>
              <a:custGeom>
                <a:avLst/>
                <a:gdLst/>
                <a:ahLst/>
                <a:cxnLst/>
                <a:rect l="0" t="0" r="0" b="0"/>
                <a:pathLst>
                  <a:path w="112210" h="10202">
                    <a:moveTo>
                      <a:pt x="112209" y="10201"/>
                    </a:moveTo>
                    <a:lnTo>
                      <a:pt x="55416" y="4785"/>
                    </a:lnTo>
                    <a:lnTo>
                      <a:pt x="0" y="0"/>
                    </a:lnTo>
                  </a:path>
                </a:pathLst>
              </a:custGeom>
              <a:ln w="36574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Freeform 32"/>
            <p:cNvSpPr/>
            <p:nvPr/>
          </p:nvSpPr>
          <p:spPr>
            <a:xfrm>
              <a:off x="6641882" y="2262878"/>
              <a:ext cx="297337" cy="268803"/>
            </a:xfrm>
            <a:custGeom>
              <a:avLst/>
              <a:gdLst/>
              <a:ahLst/>
              <a:cxnLst/>
              <a:rect l="0" t="0" r="0" b="0"/>
              <a:pathLst>
                <a:path w="297337" h="268803">
                  <a:moveTo>
                    <a:pt x="68806" y="26657"/>
                  </a:moveTo>
                  <a:lnTo>
                    <a:pt x="45509" y="35934"/>
                  </a:lnTo>
                  <a:lnTo>
                    <a:pt x="31628" y="46269"/>
                  </a:lnTo>
                  <a:lnTo>
                    <a:pt x="16484" y="70247"/>
                  </a:lnTo>
                  <a:lnTo>
                    <a:pt x="2347" y="109945"/>
                  </a:lnTo>
                  <a:lnTo>
                    <a:pt x="0" y="146036"/>
                  </a:lnTo>
                  <a:lnTo>
                    <a:pt x="7113" y="178768"/>
                  </a:lnTo>
                  <a:lnTo>
                    <a:pt x="29251" y="217267"/>
                  </a:lnTo>
                  <a:lnTo>
                    <a:pt x="60867" y="247036"/>
                  </a:lnTo>
                  <a:lnTo>
                    <a:pt x="89878" y="262467"/>
                  </a:lnTo>
                  <a:lnTo>
                    <a:pt x="125422" y="268802"/>
                  </a:lnTo>
                  <a:lnTo>
                    <a:pt x="183430" y="260022"/>
                  </a:lnTo>
                  <a:lnTo>
                    <a:pt x="207022" y="252781"/>
                  </a:lnTo>
                  <a:lnTo>
                    <a:pt x="225063" y="242007"/>
                  </a:lnTo>
                  <a:lnTo>
                    <a:pt x="269106" y="189070"/>
                  </a:lnTo>
                  <a:lnTo>
                    <a:pt x="292282" y="135735"/>
                  </a:lnTo>
                  <a:lnTo>
                    <a:pt x="297336" y="111404"/>
                  </a:lnTo>
                  <a:lnTo>
                    <a:pt x="291345" y="68080"/>
                  </a:lnTo>
                  <a:lnTo>
                    <a:pt x="284452" y="48467"/>
                  </a:lnTo>
                  <a:lnTo>
                    <a:pt x="266693" y="24681"/>
                  </a:lnTo>
                  <a:lnTo>
                    <a:pt x="249695" y="10289"/>
                  </a:lnTo>
                  <a:lnTo>
                    <a:pt x="227783" y="2381"/>
                  </a:lnTo>
                  <a:lnTo>
                    <a:pt x="202932" y="0"/>
                  </a:lnTo>
                  <a:lnTo>
                    <a:pt x="141978" y="10623"/>
                  </a:lnTo>
                  <a:lnTo>
                    <a:pt x="100890" y="31591"/>
                  </a:lnTo>
                  <a:lnTo>
                    <a:pt x="58605" y="67459"/>
                  </a:lnTo>
                </a:path>
              </a:pathLst>
            </a:custGeom>
            <a:ln w="3657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3531651" y="2840351"/>
            <a:ext cx="425253" cy="488196"/>
          </a:xfrm>
          <a:custGeom>
            <a:avLst/>
            <a:gdLst/>
            <a:ahLst/>
            <a:cxnLst/>
            <a:rect l="0" t="0" r="0" b="0"/>
            <a:pathLst>
              <a:path w="425253" h="488196">
                <a:moveTo>
                  <a:pt x="368157" y="0"/>
                </a:moveTo>
                <a:lnTo>
                  <a:pt x="282753" y="0"/>
                </a:lnTo>
                <a:lnTo>
                  <a:pt x="203822" y="0"/>
                </a:lnTo>
                <a:lnTo>
                  <a:pt x="163310" y="0"/>
                </a:lnTo>
                <a:lnTo>
                  <a:pt x="148075" y="5113"/>
                </a:lnTo>
                <a:lnTo>
                  <a:pt x="126602" y="24430"/>
                </a:lnTo>
                <a:lnTo>
                  <a:pt x="115922" y="54605"/>
                </a:lnTo>
                <a:lnTo>
                  <a:pt x="109067" y="129528"/>
                </a:lnTo>
                <a:lnTo>
                  <a:pt x="116022" y="189695"/>
                </a:lnTo>
                <a:lnTo>
                  <a:pt x="123368" y="199754"/>
                </a:lnTo>
                <a:lnTo>
                  <a:pt x="133378" y="203051"/>
                </a:lnTo>
                <a:lnTo>
                  <a:pt x="158136" y="197624"/>
                </a:lnTo>
                <a:lnTo>
                  <a:pt x="202527" y="178812"/>
                </a:lnTo>
                <a:lnTo>
                  <a:pt x="258101" y="173428"/>
                </a:lnTo>
                <a:lnTo>
                  <a:pt x="316042" y="183574"/>
                </a:lnTo>
                <a:lnTo>
                  <a:pt x="350108" y="198626"/>
                </a:lnTo>
                <a:lnTo>
                  <a:pt x="389891" y="234409"/>
                </a:lnTo>
                <a:lnTo>
                  <a:pt x="415125" y="277395"/>
                </a:lnTo>
                <a:lnTo>
                  <a:pt x="425252" y="330660"/>
                </a:lnTo>
                <a:lnTo>
                  <a:pt x="420111" y="381477"/>
                </a:lnTo>
                <a:lnTo>
                  <a:pt x="407724" y="408734"/>
                </a:lnTo>
                <a:lnTo>
                  <a:pt x="371996" y="454009"/>
                </a:lnTo>
                <a:lnTo>
                  <a:pt x="325927" y="477302"/>
                </a:lnTo>
                <a:lnTo>
                  <a:pt x="249280" y="488195"/>
                </a:lnTo>
                <a:lnTo>
                  <a:pt x="173033" y="485802"/>
                </a:lnTo>
                <a:lnTo>
                  <a:pt x="82062" y="454100"/>
                </a:lnTo>
                <a:lnTo>
                  <a:pt x="0" y="429518"/>
                </a:lnTo>
              </a:path>
            </a:pathLst>
          </a:custGeom>
          <a:ln w="55618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6066578" y="2812541"/>
            <a:ext cx="731308" cy="543815"/>
            <a:chOff x="6066578" y="2812541"/>
            <a:chExt cx="731308" cy="543815"/>
          </a:xfrm>
        </p:grpSpPr>
        <p:grpSp>
          <p:nvGrpSpPr>
            <p:cNvPr id="41" name="Group 40"/>
            <p:cNvGrpSpPr/>
            <p:nvPr/>
          </p:nvGrpSpPr>
          <p:grpSpPr>
            <a:xfrm>
              <a:off x="6066578" y="2812541"/>
              <a:ext cx="498135" cy="543815"/>
              <a:chOff x="6066578" y="2812541"/>
              <a:chExt cx="498135" cy="543815"/>
            </a:xfrm>
          </p:grpSpPr>
          <p:sp>
            <p:nvSpPr>
              <p:cNvPr id="36" name="Freeform 35"/>
              <p:cNvSpPr/>
              <p:nvPr/>
            </p:nvSpPr>
            <p:spPr>
              <a:xfrm>
                <a:off x="6140769" y="2812541"/>
                <a:ext cx="158978" cy="190778"/>
              </a:xfrm>
              <a:custGeom>
                <a:avLst/>
                <a:gdLst/>
                <a:ahLst/>
                <a:cxnLst/>
                <a:rect l="0" t="0" r="0" b="0"/>
                <a:pathLst>
                  <a:path w="158978" h="190778">
                    <a:moveTo>
                      <a:pt x="158977" y="0"/>
                    </a:moveTo>
                    <a:lnTo>
                      <a:pt x="142098" y="5627"/>
                    </a:lnTo>
                    <a:lnTo>
                      <a:pt x="124391" y="5249"/>
                    </a:lnTo>
                    <a:lnTo>
                      <a:pt x="72983" y="1037"/>
                    </a:lnTo>
                    <a:lnTo>
                      <a:pt x="34578" y="5934"/>
                    </a:lnTo>
                    <a:lnTo>
                      <a:pt x="27763" y="12200"/>
                    </a:lnTo>
                    <a:lnTo>
                      <a:pt x="24396" y="21087"/>
                    </a:lnTo>
                    <a:lnTo>
                      <a:pt x="23796" y="42346"/>
                    </a:lnTo>
                    <a:lnTo>
                      <a:pt x="27456" y="63571"/>
                    </a:lnTo>
                    <a:lnTo>
                      <a:pt x="33612" y="70644"/>
                    </a:lnTo>
                    <a:lnTo>
                      <a:pt x="94213" y="93187"/>
                    </a:lnTo>
                    <a:lnTo>
                      <a:pt x="110959" y="104616"/>
                    </a:lnTo>
                    <a:lnTo>
                      <a:pt x="123112" y="120687"/>
                    </a:lnTo>
                    <a:lnTo>
                      <a:pt x="128001" y="129919"/>
                    </a:lnTo>
                    <a:lnTo>
                      <a:pt x="130294" y="149597"/>
                    </a:lnTo>
                    <a:lnTo>
                      <a:pt x="129257" y="159791"/>
                    </a:lnTo>
                    <a:lnTo>
                      <a:pt x="125032" y="167765"/>
                    </a:lnTo>
                    <a:lnTo>
                      <a:pt x="110917" y="179764"/>
                    </a:lnTo>
                    <a:lnTo>
                      <a:pt x="77482" y="187514"/>
                    </a:lnTo>
                    <a:lnTo>
                      <a:pt x="19523" y="190347"/>
                    </a:lnTo>
                    <a:lnTo>
                      <a:pt x="0" y="190777"/>
                    </a:lnTo>
                  </a:path>
                </a:pathLst>
              </a:custGeom>
              <a:ln w="38098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6066578" y="3066910"/>
                <a:ext cx="275564" cy="31796"/>
              </a:xfrm>
              <a:custGeom>
                <a:avLst/>
                <a:gdLst/>
                <a:ahLst/>
                <a:cxnLst/>
                <a:rect l="0" t="0" r="0" b="0"/>
                <a:pathLst>
                  <a:path w="275564" h="31796">
                    <a:moveTo>
                      <a:pt x="275563" y="0"/>
                    </a:moveTo>
                    <a:lnTo>
                      <a:pt x="237837" y="8388"/>
                    </a:lnTo>
                    <a:lnTo>
                      <a:pt x="179613" y="17591"/>
                    </a:lnTo>
                    <a:lnTo>
                      <a:pt x="118140" y="26348"/>
                    </a:lnTo>
                    <a:lnTo>
                      <a:pt x="66036" y="30719"/>
                    </a:lnTo>
                    <a:lnTo>
                      <a:pt x="19805" y="31583"/>
                    </a:lnTo>
                    <a:lnTo>
                      <a:pt x="0" y="31795"/>
                    </a:lnTo>
                  </a:path>
                </a:pathLst>
              </a:custGeom>
              <a:ln w="38098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098320" y="3141101"/>
                <a:ext cx="139513" cy="215255"/>
              </a:xfrm>
              <a:custGeom>
                <a:avLst/>
                <a:gdLst/>
                <a:ahLst/>
                <a:cxnLst/>
                <a:rect l="0" t="0" r="0" b="0"/>
                <a:pathLst>
                  <a:path w="139513" h="215255">
                    <a:moveTo>
                      <a:pt x="116635" y="0"/>
                    </a:moveTo>
                    <a:lnTo>
                      <a:pt x="73661" y="3140"/>
                    </a:lnTo>
                    <a:lnTo>
                      <a:pt x="22349" y="19256"/>
                    </a:lnTo>
                    <a:lnTo>
                      <a:pt x="5645" y="30541"/>
                    </a:lnTo>
                    <a:lnTo>
                      <a:pt x="1425" y="39202"/>
                    </a:lnTo>
                    <a:lnTo>
                      <a:pt x="0" y="100362"/>
                    </a:lnTo>
                    <a:lnTo>
                      <a:pt x="2373" y="106947"/>
                    </a:lnTo>
                    <a:lnTo>
                      <a:pt x="6310" y="108983"/>
                    </a:lnTo>
                    <a:lnTo>
                      <a:pt x="11290" y="107984"/>
                    </a:lnTo>
                    <a:lnTo>
                      <a:pt x="29551" y="95326"/>
                    </a:lnTo>
                    <a:lnTo>
                      <a:pt x="49276" y="92613"/>
                    </a:lnTo>
                    <a:lnTo>
                      <a:pt x="94695" y="100466"/>
                    </a:lnTo>
                    <a:lnTo>
                      <a:pt x="121387" y="115604"/>
                    </a:lnTo>
                    <a:lnTo>
                      <a:pt x="133664" y="134599"/>
                    </a:lnTo>
                    <a:lnTo>
                      <a:pt x="138586" y="146259"/>
                    </a:lnTo>
                    <a:lnTo>
                      <a:pt x="139512" y="156387"/>
                    </a:lnTo>
                    <a:lnTo>
                      <a:pt x="134262" y="173922"/>
                    </a:lnTo>
                    <a:lnTo>
                      <a:pt x="112438" y="197035"/>
                    </a:lnTo>
                    <a:lnTo>
                      <a:pt x="83596" y="213174"/>
                    </a:lnTo>
                    <a:lnTo>
                      <a:pt x="63091" y="215254"/>
                    </a:lnTo>
                    <a:lnTo>
                      <a:pt x="51" y="211973"/>
                    </a:lnTo>
                  </a:path>
                </a:pathLst>
              </a:custGeom>
              <a:ln w="38098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6479919" y="3045712"/>
                <a:ext cx="74192" cy="1"/>
              </a:xfrm>
              <a:custGeom>
                <a:avLst/>
                <a:gdLst/>
                <a:ahLst/>
                <a:cxnLst/>
                <a:rect l="0" t="0" r="0" b="0"/>
                <a:pathLst>
                  <a:path w="74192" h="1">
                    <a:moveTo>
                      <a:pt x="74191" y="0"/>
                    </a:moveTo>
                    <a:lnTo>
                      <a:pt x="31215" y="0"/>
                    </a:lnTo>
                    <a:lnTo>
                      <a:pt x="0" y="0"/>
                    </a:lnTo>
                  </a:path>
                </a:pathLst>
              </a:custGeom>
              <a:ln w="38098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6479919" y="3130502"/>
                <a:ext cx="84794" cy="1"/>
              </a:xfrm>
              <a:custGeom>
                <a:avLst/>
                <a:gdLst/>
                <a:ahLst/>
                <a:cxnLst/>
                <a:rect l="0" t="0" r="0" b="0"/>
                <a:pathLst>
                  <a:path w="84794" h="1">
                    <a:moveTo>
                      <a:pt x="84793" y="0"/>
                    </a:moveTo>
                    <a:lnTo>
                      <a:pt x="25783" y="0"/>
                    </a:lnTo>
                    <a:lnTo>
                      <a:pt x="0" y="0"/>
                    </a:lnTo>
                  </a:path>
                </a:pathLst>
              </a:custGeom>
              <a:ln w="38098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Freeform 41"/>
            <p:cNvSpPr/>
            <p:nvPr/>
          </p:nvSpPr>
          <p:spPr>
            <a:xfrm>
              <a:off x="6766528" y="2907930"/>
              <a:ext cx="31358" cy="275566"/>
            </a:xfrm>
            <a:custGeom>
              <a:avLst/>
              <a:gdLst/>
              <a:ahLst/>
              <a:cxnLst/>
              <a:rect l="0" t="0" r="0" b="0"/>
              <a:pathLst>
                <a:path w="31358" h="275566">
                  <a:moveTo>
                    <a:pt x="10163" y="0"/>
                  </a:moveTo>
                  <a:lnTo>
                    <a:pt x="1773" y="37727"/>
                  </a:lnTo>
                  <a:lnTo>
                    <a:pt x="0" y="95120"/>
                  </a:lnTo>
                  <a:lnTo>
                    <a:pt x="827" y="153518"/>
                  </a:lnTo>
                  <a:lnTo>
                    <a:pt x="14326" y="216880"/>
                  </a:lnTo>
                  <a:lnTo>
                    <a:pt x="31357" y="275565"/>
                  </a:lnTo>
                </a:path>
              </a:pathLst>
            </a:custGeom>
            <a:ln w="38098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453597" y="3457955"/>
            <a:ext cx="581361" cy="543942"/>
            <a:chOff x="3453597" y="3457955"/>
            <a:chExt cx="581361" cy="543942"/>
          </a:xfrm>
        </p:grpSpPr>
        <p:sp>
          <p:nvSpPr>
            <p:cNvPr id="44" name="Freeform 43"/>
            <p:cNvSpPr/>
            <p:nvPr/>
          </p:nvSpPr>
          <p:spPr>
            <a:xfrm>
              <a:off x="3453597" y="3462790"/>
              <a:ext cx="36228" cy="532717"/>
            </a:xfrm>
            <a:custGeom>
              <a:avLst/>
              <a:gdLst/>
              <a:ahLst/>
              <a:cxnLst/>
              <a:rect l="0" t="0" r="0" b="0"/>
              <a:pathLst>
                <a:path w="36228" h="532717">
                  <a:moveTo>
                    <a:pt x="0" y="0"/>
                  </a:moveTo>
                  <a:lnTo>
                    <a:pt x="0" y="70669"/>
                  </a:lnTo>
                  <a:lnTo>
                    <a:pt x="6899" y="138917"/>
                  </a:lnTo>
                  <a:lnTo>
                    <a:pt x="11790" y="207365"/>
                  </a:lnTo>
                  <a:lnTo>
                    <a:pt x="14081" y="272218"/>
                  </a:lnTo>
                  <a:lnTo>
                    <a:pt x="23209" y="346677"/>
                  </a:lnTo>
                  <a:lnTo>
                    <a:pt x="32339" y="422821"/>
                  </a:lnTo>
                  <a:lnTo>
                    <a:pt x="36227" y="494540"/>
                  </a:lnTo>
                  <a:lnTo>
                    <a:pt x="25989" y="532716"/>
                  </a:lnTo>
                </a:path>
              </a:pathLst>
            </a:custGeom>
            <a:ln w="4687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26175" y="3457955"/>
              <a:ext cx="408783" cy="543942"/>
            </a:xfrm>
            <a:custGeom>
              <a:avLst/>
              <a:gdLst/>
              <a:ahLst/>
              <a:cxnLst/>
              <a:rect l="0" t="0" r="0" b="0"/>
              <a:pathLst>
                <a:path w="408783" h="543942">
                  <a:moveTo>
                    <a:pt x="191232" y="4835"/>
                  </a:moveTo>
                  <a:lnTo>
                    <a:pt x="136978" y="29817"/>
                  </a:lnTo>
                  <a:lnTo>
                    <a:pt x="106502" y="53462"/>
                  </a:lnTo>
                  <a:lnTo>
                    <a:pt x="61549" y="124184"/>
                  </a:lnTo>
                  <a:lnTo>
                    <a:pt x="26702" y="198443"/>
                  </a:lnTo>
                  <a:lnTo>
                    <a:pt x="3830" y="273693"/>
                  </a:lnTo>
                  <a:lnTo>
                    <a:pt x="0" y="332488"/>
                  </a:lnTo>
                  <a:lnTo>
                    <a:pt x="10908" y="396469"/>
                  </a:lnTo>
                  <a:lnTo>
                    <a:pt x="33861" y="464287"/>
                  </a:lnTo>
                  <a:lnTo>
                    <a:pt x="57823" y="502208"/>
                  </a:lnTo>
                  <a:lnTo>
                    <a:pt x="90106" y="531731"/>
                  </a:lnTo>
                  <a:lnTo>
                    <a:pt x="122227" y="542183"/>
                  </a:lnTo>
                  <a:lnTo>
                    <a:pt x="157676" y="543941"/>
                  </a:lnTo>
                  <a:lnTo>
                    <a:pt x="201982" y="528697"/>
                  </a:lnTo>
                  <a:lnTo>
                    <a:pt x="268896" y="489314"/>
                  </a:lnTo>
                  <a:lnTo>
                    <a:pt x="329038" y="426699"/>
                  </a:lnTo>
                  <a:lnTo>
                    <a:pt x="373032" y="353597"/>
                  </a:lnTo>
                  <a:lnTo>
                    <a:pt x="400866" y="285947"/>
                  </a:lnTo>
                  <a:lnTo>
                    <a:pt x="408782" y="234259"/>
                  </a:lnTo>
                  <a:lnTo>
                    <a:pt x="404231" y="168576"/>
                  </a:lnTo>
                  <a:lnTo>
                    <a:pt x="388314" y="99899"/>
                  </a:lnTo>
                  <a:lnTo>
                    <a:pt x="365442" y="59469"/>
                  </a:lnTo>
                  <a:lnTo>
                    <a:pt x="331877" y="30006"/>
                  </a:lnTo>
                  <a:lnTo>
                    <a:pt x="261993" y="1537"/>
                  </a:lnTo>
                  <a:lnTo>
                    <a:pt x="232786" y="0"/>
                  </a:lnTo>
                  <a:lnTo>
                    <a:pt x="165246" y="17828"/>
                  </a:lnTo>
                </a:path>
              </a:pathLst>
            </a:custGeom>
            <a:ln w="4687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999860" y="3457955"/>
            <a:ext cx="864745" cy="543942"/>
            <a:chOff x="5999860" y="3457955"/>
            <a:chExt cx="864745" cy="543942"/>
          </a:xfrm>
        </p:grpSpPr>
        <p:sp>
          <p:nvSpPr>
            <p:cNvPr id="47" name="Freeform 46"/>
            <p:cNvSpPr/>
            <p:nvPr/>
          </p:nvSpPr>
          <p:spPr>
            <a:xfrm>
              <a:off x="6041895" y="3457955"/>
              <a:ext cx="6006" cy="180156"/>
            </a:xfrm>
            <a:custGeom>
              <a:avLst/>
              <a:gdLst/>
              <a:ahLst/>
              <a:cxnLst/>
              <a:rect l="0" t="0" r="0" b="0"/>
              <a:pathLst>
                <a:path w="6006" h="180156">
                  <a:moveTo>
                    <a:pt x="6005" y="0"/>
                  </a:moveTo>
                  <a:lnTo>
                    <a:pt x="1252" y="30883"/>
                  </a:lnTo>
                  <a:lnTo>
                    <a:pt x="247" y="65411"/>
                  </a:lnTo>
                  <a:lnTo>
                    <a:pt x="73" y="94483"/>
                  </a:lnTo>
                  <a:lnTo>
                    <a:pt x="14" y="129401"/>
                  </a:lnTo>
                  <a:lnTo>
                    <a:pt x="2" y="160220"/>
                  </a:lnTo>
                  <a:lnTo>
                    <a:pt x="0" y="180155"/>
                  </a:lnTo>
                </a:path>
              </a:pathLst>
            </a:custGeom>
            <a:ln w="2210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92207" y="3480395"/>
              <a:ext cx="170309" cy="165481"/>
            </a:xfrm>
            <a:custGeom>
              <a:avLst/>
              <a:gdLst/>
              <a:ahLst/>
              <a:cxnLst/>
              <a:rect l="0" t="0" r="0" b="0"/>
              <a:pathLst>
                <a:path w="170309" h="165481">
                  <a:moveTo>
                    <a:pt x="87806" y="7587"/>
                  </a:moveTo>
                  <a:lnTo>
                    <a:pt x="81431" y="1211"/>
                  </a:lnTo>
                  <a:lnTo>
                    <a:pt x="76883" y="0"/>
                  </a:lnTo>
                  <a:lnTo>
                    <a:pt x="64714" y="434"/>
                  </a:lnTo>
                  <a:lnTo>
                    <a:pt x="46045" y="7618"/>
                  </a:lnTo>
                  <a:lnTo>
                    <a:pt x="31024" y="21385"/>
                  </a:lnTo>
                  <a:lnTo>
                    <a:pt x="9906" y="51638"/>
                  </a:lnTo>
                  <a:lnTo>
                    <a:pt x="3142" y="66532"/>
                  </a:lnTo>
                  <a:lnTo>
                    <a:pt x="0" y="89255"/>
                  </a:lnTo>
                  <a:lnTo>
                    <a:pt x="6299" y="121368"/>
                  </a:lnTo>
                  <a:lnTo>
                    <a:pt x="15096" y="139606"/>
                  </a:lnTo>
                  <a:lnTo>
                    <a:pt x="29342" y="154500"/>
                  </a:lnTo>
                  <a:lnTo>
                    <a:pt x="49428" y="164176"/>
                  </a:lnTo>
                  <a:lnTo>
                    <a:pt x="62743" y="165480"/>
                  </a:lnTo>
                  <a:lnTo>
                    <a:pt x="97801" y="162618"/>
                  </a:lnTo>
                  <a:lnTo>
                    <a:pt x="129577" y="147035"/>
                  </a:lnTo>
                  <a:lnTo>
                    <a:pt x="144591" y="132310"/>
                  </a:lnTo>
                  <a:lnTo>
                    <a:pt x="163927" y="98733"/>
                  </a:lnTo>
                  <a:lnTo>
                    <a:pt x="168344" y="84795"/>
                  </a:lnTo>
                  <a:lnTo>
                    <a:pt x="170308" y="67479"/>
                  </a:lnTo>
                  <a:lnTo>
                    <a:pt x="167622" y="52221"/>
                  </a:lnTo>
                  <a:lnTo>
                    <a:pt x="155024" y="26116"/>
                  </a:lnTo>
                  <a:lnTo>
                    <a:pt x="145705" y="17379"/>
                  </a:lnTo>
                  <a:lnTo>
                    <a:pt x="140417" y="14115"/>
                  </a:lnTo>
                  <a:lnTo>
                    <a:pt x="125646" y="12267"/>
                  </a:lnTo>
                  <a:lnTo>
                    <a:pt x="105690" y="14979"/>
                  </a:lnTo>
                  <a:lnTo>
                    <a:pt x="93811" y="19597"/>
                  </a:lnTo>
                </a:path>
              </a:pathLst>
            </a:custGeom>
            <a:ln w="2210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99860" y="3734194"/>
              <a:ext cx="306262" cy="12012"/>
            </a:xfrm>
            <a:custGeom>
              <a:avLst/>
              <a:gdLst/>
              <a:ahLst/>
              <a:cxnLst/>
              <a:rect l="0" t="0" r="0" b="0"/>
              <a:pathLst>
                <a:path w="306262" h="12012">
                  <a:moveTo>
                    <a:pt x="306261" y="12011"/>
                  </a:moveTo>
                  <a:lnTo>
                    <a:pt x="272828" y="12011"/>
                  </a:lnTo>
                  <a:lnTo>
                    <a:pt x="237135" y="12011"/>
                  </a:lnTo>
                  <a:lnTo>
                    <a:pt x="207861" y="11343"/>
                  </a:lnTo>
                  <a:lnTo>
                    <a:pt x="178058" y="7883"/>
                  </a:lnTo>
                  <a:lnTo>
                    <a:pt x="148098" y="6562"/>
                  </a:lnTo>
                  <a:lnTo>
                    <a:pt x="118093" y="5503"/>
                  </a:lnTo>
                  <a:lnTo>
                    <a:pt x="88740" y="1927"/>
                  </a:lnTo>
                  <a:lnTo>
                    <a:pt x="52794" y="380"/>
                  </a:lnTo>
                  <a:lnTo>
                    <a:pt x="16952" y="75"/>
                  </a:lnTo>
                  <a:lnTo>
                    <a:pt x="0" y="0"/>
                  </a:lnTo>
                </a:path>
              </a:pathLst>
            </a:custGeom>
            <a:ln w="2210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89939" y="3833538"/>
              <a:ext cx="124538" cy="168359"/>
            </a:xfrm>
            <a:custGeom>
              <a:avLst/>
              <a:gdLst/>
              <a:ahLst/>
              <a:cxnLst/>
              <a:rect l="0" t="0" r="0" b="0"/>
              <a:pathLst>
                <a:path w="124538" h="168359">
                  <a:moveTo>
                    <a:pt x="108091" y="8749"/>
                  </a:moveTo>
                  <a:lnTo>
                    <a:pt x="80183" y="3996"/>
                  </a:lnTo>
                  <a:lnTo>
                    <a:pt x="46457" y="2991"/>
                  </a:lnTo>
                  <a:lnTo>
                    <a:pt x="18888" y="0"/>
                  </a:lnTo>
                  <a:lnTo>
                    <a:pt x="6393" y="3971"/>
                  </a:lnTo>
                  <a:lnTo>
                    <a:pt x="2928" y="7565"/>
                  </a:lnTo>
                  <a:lnTo>
                    <a:pt x="1285" y="11963"/>
                  </a:lnTo>
                  <a:lnTo>
                    <a:pt x="1238" y="22855"/>
                  </a:lnTo>
                  <a:lnTo>
                    <a:pt x="4866" y="51595"/>
                  </a:lnTo>
                  <a:lnTo>
                    <a:pt x="5245" y="59332"/>
                  </a:lnTo>
                  <a:lnTo>
                    <a:pt x="7500" y="63822"/>
                  </a:lnTo>
                  <a:lnTo>
                    <a:pt x="11005" y="66149"/>
                  </a:lnTo>
                  <a:lnTo>
                    <a:pt x="15343" y="67033"/>
                  </a:lnTo>
                  <a:lnTo>
                    <a:pt x="19570" y="66288"/>
                  </a:lnTo>
                  <a:lnTo>
                    <a:pt x="46350" y="55116"/>
                  </a:lnTo>
                  <a:lnTo>
                    <a:pt x="59300" y="54490"/>
                  </a:lnTo>
                  <a:lnTo>
                    <a:pt x="71727" y="57102"/>
                  </a:lnTo>
                  <a:lnTo>
                    <a:pt x="89310" y="66076"/>
                  </a:lnTo>
                  <a:lnTo>
                    <a:pt x="103268" y="77853"/>
                  </a:lnTo>
                  <a:lnTo>
                    <a:pt x="115188" y="93724"/>
                  </a:lnTo>
                  <a:lnTo>
                    <a:pt x="122575" y="111771"/>
                  </a:lnTo>
                  <a:lnTo>
                    <a:pt x="124537" y="126154"/>
                  </a:lnTo>
                  <a:lnTo>
                    <a:pt x="121851" y="139663"/>
                  </a:lnTo>
                  <a:lnTo>
                    <a:pt x="112836" y="156743"/>
                  </a:lnTo>
                  <a:lnTo>
                    <a:pt x="109253" y="161458"/>
                  </a:lnTo>
                  <a:lnTo>
                    <a:pt x="96375" y="166697"/>
                  </a:lnTo>
                  <a:lnTo>
                    <a:pt x="80866" y="168358"/>
                  </a:lnTo>
                  <a:lnTo>
                    <a:pt x="45221" y="162285"/>
                  </a:lnTo>
                  <a:lnTo>
                    <a:pt x="14209" y="149820"/>
                  </a:lnTo>
                  <a:lnTo>
                    <a:pt x="0" y="146868"/>
                  </a:lnTo>
                </a:path>
              </a:pathLst>
            </a:custGeom>
            <a:ln w="2210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44242" y="3731005"/>
              <a:ext cx="36027" cy="3188"/>
            </a:xfrm>
            <a:custGeom>
              <a:avLst/>
              <a:gdLst/>
              <a:ahLst/>
              <a:cxnLst/>
              <a:rect l="0" t="0" r="0" b="0"/>
              <a:pathLst>
                <a:path w="36027" h="3188">
                  <a:moveTo>
                    <a:pt x="36026" y="3187"/>
                  </a:moveTo>
                  <a:lnTo>
                    <a:pt x="26463" y="0"/>
                  </a:lnTo>
                  <a:lnTo>
                    <a:pt x="16431" y="214"/>
                  </a:lnTo>
                  <a:lnTo>
                    <a:pt x="0" y="3187"/>
                  </a:lnTo>
                </a:path>
              </a:pathLst>
            </a:custGeom>
            <a:ln w="2210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56249" y="3788241"/>
              <a:ext cx="54046" cy="6007"/>
            </a:xfrm>
            <a:custGeom>
              <a:avLst/>
              <a:gdLst/>
              <a:ahLst/>
              <a:cxnLst/>
              <a:rect l="0" t="0" r="0" b="0"/>
              <a:pathLst>
                <a:path w="54046" h="6007">
                  <a:moveTo>
                    <a:pt x="54045" y="6006"/>
                  </a:moveTo>
                  <a:lnTo>
                    <a:pt x="38328" y="1879"/>
                  </a:lnTo>
                  <a:lnTo>
                    <a:pt x="11600" y="371"/>
                  </a:lnTo>
                  <a:lnTo>
                    <a:pt x="0" y="0"/>
                  </a:lnTo>
                </a:path>
              </a:pathLst>
            </a:custGeom>
            <a:ln w="2210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46050" y="3607833"/>
              <a:ext cx="218555" cy="331531"/>
            </a:xfrm>
            <a:custGeom>
              <a:avLst/>
              <a:gdLst/>
              <a:ahLst/>
              <a:cxnLst/>
              <a:rect l="0" t="0" r="0" b="0"/>
              <a:pathLst>
                <a:path w="218555" h="331531">
                  <a:moveTo>
                    <a:pt x="62418" y="250"/>
                  </a:moveTo>
                  <a:lnTo>
                    <a:pt x="52176" y="35773"/>
                  </a:lnTo>
                  <a:lnTo>
                    <a:pt x="42576" y="64822"/>
                  </a:lnTo>
                  <a:lnTo>
                    <a:pt x="31216" y="90034"/>
                  </a:lnTo>
                  <a:lnTo>
                    <a:pt x="28939" y="92133"/>
                  </a:lnTo>
                  <a:lnTo>
                    <a:pt x="26753" y="91531"/>
                  </a:lnTo>
                  <a:lnTo>
                    <a:pt x="24630" y="89128"/>
                  </a:lnTo>
                  <a:lnTo>
                    <a:pt x="23880" y="85525"/>
                  </a:lnTo>
                  <a:lnTo>
                    <a:pt x="29113" y="56481"/>
                  </a:lnTo>
                  <a:lnTo>
                    <a:pt x="37206" y="27248"/>
                  </a:lnTo>
                  <a:lnTo>
                    <a:pt x="50963" y="7239"/>
                  </a:lnTo>
                  <a:lnTo>
                    <a:pt x="54781" y="2908"/>
                  </a:lnTo>
                  <a:lnTo>
                    <a:pt x="59329" y="687"/>
                  </a:lnTo>
                  <a:lnTo>
                    <a:pt x="69719" y="0"/>
                  </a:lnTo>
                  <a:lnTo>
                    <a:pt x="86823" y="6552"/>
                  </a:lnTo>
                  <a:lnTo>
                    <a:pt x="101380" y="16945"/>
                  </a:lnTo>
                  <a:lnTo>
                    <a:pt x="122381" y="42668"/>
                  </a:lnTo>
                  <a:lnTo>
                    <a:pt x="138294" y="75624"/>
                  </a:lnTo>
                  <a:lnTo>
                    <a:pt x="148060" y="111369"/>
                  </a:lnTo>
                  <a:lnTo>
                    <a:pt x="147994" y="145270"/>
                  </a:lnTo>
                  <a:lnTo>
                    <a:pt x="143748" y="180670"/>
                  </a:lnTo>
                  <a:lnTo>
                    <a:pt x="138265" y="213325"/>
                  </a:lnTo>
                  <a:lnTo>
                    <a:pt x="126038" y="244130"/>
                  </a:lnTo>
                  <a:lnTo>
                    <a:pt x="108767" y="278299"/>
                  </a:lnTo>
                  <a:lnTo>
                    <a:pt x="85293" y="306881"/>
                  </a:lnTo>
                  <a:lnTo>
                    <a:pt x="62193" y="325144"/>
                  </a:lnTo>
                  <a:lnTo>
                    <a:pt x="50307" y="331028"/>
                  </a:lnTo>
                  <a:lnTo>
                    <a:pt x="44336" y="331530"/>
                  </a:lnTo>
                  <a:lnTo>
                    <a:pt x="32363" y="328529"/>
                  </a:lnTo>
                  <a:lnTo>
                    <a:pt x="22148" y="320968"/>
                  </a:lnTo>
                  <a:lnTo>
                    <a:pt x="13827" y="310934"/>
                  </a:lnTo>
                  <a:lnTo>
                    <a:pt x="3048" y="286404"/>
                  </a:lnTo>
                  <a:lnTo>
                    <a:pt x="0" y="272220"/>
                  </a:lnTo>
                  <a:lnTo>
                    <a:pt x="869" y="259243"/>
                  </a:lnTo>
                  <a:lnTo>
                    <a:pt x="8298" y="240684"/>
                  </a:lnTo>
                  <a:lnTo>
                    <a:pt x="17013" y="232105"/>
                  </a:lnTo>
                  <a:lnTo>
                    <a:pt x="22139" y="228883"/>
                  </a:lnTo>
                  <a:lnTo>
                    <a:pt x="33173" y="227083"/>
                  </a:lnTo>
                  <a:lnTo>
                    <a:pt x="56568" y="231364"/>
                  </a:lnTo>
                  <a:lnTo>
                    <a:pt x="92458" y="250895"/>
                  </a:lnTo>
                  <a:lnTo>
                    <a:pt x="126494" y="277710"/>
                  </a:lnTo>
                  <a:lnTo>
                    <a:pt x="158240" y="309647"/>
                  </a:lnTo>
                  <a:lnTo>
                    <a:pt x="176441" y="321897"/>
                  </a:lnTo>
                  <a:lnTo>
                    <a:pt x="189160" y="326695"/>
                  </a:lnTo>
                  <a:lnTo>
                    <a:pt x="218554" y="330532"/>
                  </a:lnTo>
                </a:path>
              </a:pathLst>
            </a:custGeom>
            <a:ln w="2210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488872" y="4103496"/>
            <a:ext cx="510811" cy="543815"/>
            <a:chOff x="3488872" y="4103496"/>
            <a:chExt cx="510811" cy="543815"/>
          </a:xfrm>
        </p:grpSpPr>
        <p:sp>
          <p:nvSpPr>
            <p:cNvPr id="55" name="Freeform 54"/>
            <p:cNvSpPr/>
            <p:nvPr/>
          </p:nvSpPr>
          <p:spPr>
            <a:xfrm>
              <a:off x="3488872" y="4103496"/>
              <a:ext cx="43024" cy="493159"/>
            </a:xfrm>
            <a:custGeom>
              <a:avLst/>
              <a:gdLst/>
              <a:ahLst/>
              <a:cxnLst/>
              <a:rect l="0" t="0" r="0" b="0"/>
              <a:pathLst>
                <a:path w="43024" h="493159">
                  <a:moveTo>
                    <a:pt x="12199" y="0"/>
                  </a:moveTo>
                  <a:lnTo>
                    <a:pt x="0" y="71623"/>
                  </a:lnTo>
                  <a:lnTo>
                    <a:pt x="2306" y="141658"/>
                  </a:lnTo>
                  <a:lnTo>
                    <a:pt x="9267" y="216632"/>
                  </a:lnTo>
                  <a:lnTo>
                    <a:pt x="19802" y="302308"/>
                  </a:lnTo>
                  <a:lnTo>
                    <a:pt x="26068" y="391595"/>
                  </a:lnTo>
                  <a:lnTo>
                    <a:pt x="31873" y="463266"/>
                  </a:lnTo>
                  <a:lnTo>
                    <a:pt x="43023" y="493158"/>
                  </a:lnTo>
                </a:path>
              </a:pathLst>
            </a:custGeom>
            <a:ln w="5562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55466" y="4118910"/>
              <a:ext cx="344217" cy="528401"/>
            </a:xfrm>
            <a:custGeom>
              <a:avLst/>
              <a:gdLst/>
              <a:ahLst/>
              <a:cxnLst/>
              <a:rect l="0" t="0" r="0" b="0"/>
              <a:pathLst>
                <a:path w="344217" h="528401">
                  <a:moveTo>
                    <a:pt x="261708" y="0"/>
                  </a:moveTo>
                  <a:lnTo>
                    <a:pt x="175907" y="13269"/>
                  </a:lnTo>
                  <a:lnTo>
                    <a:pt x="96609" y="14988"/>
                  </a:lnTo>
                  <a:lnTo>
                    <a:pt x="38890" y="18711"/>
                  </a:lnTo>
                  <a:lnTo>
                    <a:pt x="10849" y="31718"/>
                  </a:lnTo>
                  <a:lnTo>
                    <a:pt x="3715" y="45118"/>
                  </a:lnTo>
                  <a:lnTo>
                    <a:pt x="0" y="123576"/>
                  </a:lnTo>
                  <a:lnTo>
                    <a:pt x="7955" y="205539"/>
                  </a:lnTo>
                  <a:lnTo>
                    <a:pt x="30948" y="291467"/>
                  </a:lnTo>
                  <a:lnTo>
                    <a:pt x="35949" y="307326"/>
                  </a:lnTo>
                  <a:lnTo>
                    <a:pt x="40996" y="311050"/>
                  </a:lnTo>
                  <a:lnTo>
                    <a:pt x="46073" y="306683"/>
                  </a:lnTo>
                  <a:lnTo>
                    <a:pt x="74705" y="258642"/>
                  </a:lnTo>
                  <a:lnTo>
                    <a:pt x="98114" y="238812"/>
                  </a:lnTo>
                  <a:lnTo>
                    <a:pt x="111550" y="231126"/>
                  </a:lnTo>
                  <a:lnTo>
                    <a:pt x="149308" y="227153"/>
                  </a:lnTo>
                  <a:lnTo>
                    <a:pt x="235129" y="238555"/>
                  </a:lnTo>
                  <a:lnTo>
                    <a:pt x="289220" y="260564"/>
                  </a:lnTo>
                  <a:lnTo>
                    <a:pt x="312749" y="283616"/>
                  </a:lnTo>
                  <a:lnTo>
                    <a:pt x="335622" y="330042"/>
                  </a:lnTo>
                  <a:lnTo>
                    <a:pt x="344216" y="367578"/>
                  </a:lnTo>
                  <a:lnTo>
                    <a:pt x="335781" y="442920"/>
                  </a:lnTo>
                  <a:lnTo>
                    <a:pt x="325451" y="474254"/>
                  </a:lnTo>
                  <a:lnTo>
                    <a:pt x="309445" y="499596"/>
                  </a:lnTo>
                  <a:lnTo>
                    <a:pt x="281782" y="517709"/>
                  </a:lnTo>
                  <a:lnTo>
                    <a:pt x="264817" y="524936"/>
                  </a:lnTo>
                  <a:lnTo>
                    <a:pt x="227701" y="528400"/>
                  </a:lnTo>
                  <a:lnTo>
                    <a:pt x="140029" y="512258"/>
                  </a:lnTo>
                  <a:lnTo>
                    <a:pt x="61363" y="493157"/>
                  </a:lnTo>
                </a:path>
              </a:pathLst>
            </a:custGeom>
            <a:ln w="55624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995020" y="4103496"/>
            <a:ext cx="874424" cy="543815"/>
            <a:chOff x="5995020" y="4103496"/>
            <a:chExt cx="874424" cy="543815"/>
          </a:xfrm>
        </p:grpSpPr>
        <p:sp>
          <p:nvSpPr>
            <p:cNvPr id="58" name="Freeform 57"/>
            <p:cNvSpPr/>
            <p:nvPr/>
          </p:nvSpPr>
          <p:spPr>
            <a:xfrm>
              <a:off x="6112892" y="4103496"/>
              <a:ext cx="7866" cy="217948"/>
            </a:xfrm>
            <a:custGeom>
              <a:avLst/>
              <a:gdLst/>
              <a:ahLst/>
              <a:cxnLst/>
              <a:rect l="0" t="0" r="0" b="0"/>
              <a:pathLst>
                <a:path w="7866" h="217948">
                  <a:moveTo>
                    <a:pt x="7865" y="0"/>
                  </a:moveTo>
                  <a:lnTo>
                    <a:pt x="2104" y="21940"/>
                  </a:lnTo>
                  <a:lnTo>
                    <a:pt x="0" y="66703"/>
                  </a:lnTo>
                  <a:lnTo>
                    <a:pt x="4035" y="111697"/>
                  </a:lnTo>
                  <a:lnTo>
                    <a:pt x="7108" y="156461"/>
                  </a:lnTo>
                  <a:lnTo>
                    <a:pt x="7715" y="196212"/>
                  </a:lnTo>
                  <a:lnTo>
                    <a:pt x="7865" y="217947"/>
                  </a:lnTo>
                </a:path>
              </a:pathLst>
            </a:custGeom>
            <a:ln w="30098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5995020" y="4107981"/>
              <a:ext cx="874424" cy="539330"/>
              <a:chOff x="5995020" y="4107981"/>
              <a:chExt cx="874424" cy="539330"/>
            </a:xfrm>
          </p:grpSpPr>
          <p:sp>
            <p:nvSpPr>
              <p:cNvPr id="59" name="Freeform 58"/>
              <p:cNvSpPr/>
              <p:nvPr/>
            </p:nvSpPr>
            <p:spPr>
              <a:xfrm>
                <a:off x="6229732" y="4107981"/>
                <a:ext cx="117358" cy="213467"/>
              </a:xfrm>
              <a:custGeom>
                <a:avLst/>
                <a:gdLst/>
                <a:ahLst/>
                <a:cxnLst/>
                <a:rect l="0" t="0" r="0" b="0"/>
                <a:pathLst>
                  <a:path w="117358" h="213467">
                    <a:moveTo>
                      <a:pt x="117357" y="29048"/>
                    </a:moveTo>
                    <a:lnTo>
                      <a:pt x="103041" y="16595"/>
                    </a:lnTo>
                    <a:lnTo>
                      <a:pt x="89572" y="10163"/>
                    </a:lnTo>
                    <a:lnTo>
                      <a:pt x="43314" y="2240"/>
                    </a:lnTo>
                    <a:lnTo>
                      <a:pt x="34465" y="0"/>
                    </a:lnTo>
                    <a:lnTo>
                      <a:pt x="26703" y="368"/>
                    </a:lnTo>
                    <a:lnTo>
                      <a:pt x="13110" y="5746"/>
                    </a:lnTo>
                    <a:lnTo>
                      <a:pt x="8740" y="11650"/>
                    </a:lnTo>
                    <a:lnTo>
                      <a:pt x="3885" y="28146"/>
                    </a:lnTo>
                    <a:lnTo>
                      <a:pt x="768" y="69093"/>
                    </a:lnTo>
                    <a:lnTo>
                      <a:pt x="1160" y="95452"/>
                    </a:lnTo>
                    <a:lnTo>
                      <a:pt x="2636" y="95671"/>
                    </a:lnTo>
                    <a:lnTo>
                      <a:pt x="4551" y="93023"/>
                    </a:lnTo>
                    <a:lnTo>
                      <a:pt x="16615" y="90081"/>
                    </a:lnTo>
                    <a:lnTo>
                      <a:pt x="33464" y="89704"/>
                    </a:lnTo>
                    <a:lnTo>
                      <a:pt x="50267" y="92642"/>
                    </a:lnTo>
                    <a:lnTo>
                      <a:pt x="70985" y="103982"/>
                    </a:lnTo>
                    <a:lnTo>
                      <a:pt x="88922" y="123590"/>
                    </a:lnTo>
                    <a:lnTo>
                      <a:pt x="101583" y="147097"/>
                    </a:lnTo>
                    <a:lnTo>
                      <a:pt x="103206" y="163478"/>
                    </a:lnTo>
                    <a:lnTo>
                      <a:pt x="99891" y="179141"/>
                    </a:lnTo>
                    <a:lnTo>
                      <a:pt x="92208" y="192312"/>
                    </a:lnTo>
                    <a:lnTo>
                      <a:pt x="80101" y="201891"/>
                    </a:lnTo>
                    <a:lnTo>
                      <a:pt x="64474" y="208321"/>
                    </a:lnTo>
                    <a:lnTo>
                      <a:pt x="26569" y="212451"/>
                    </a:lnTo>
                    <a:lnTo>
                      <a:pt x="0" y="213466"/>
                    </a:lnTo>
                  </a:path>
                </a:pathLst>
              </a:custGeom>
              <a:ln w="3047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5995020" y="4363356"/>
                <a:ext cx="435898" cy="8384"/>
              </a:xfrm>
              <a:custGeom>
                <a:avLst/>
                <a:gdLst/>
                <a:ahLst/>
                <a:cxnLst/>
                <a:rect l="0" t="0" r="0" b="0"/>
                <a:pathLst>
                  <a:path w="435898" h="8384">
                    <a:moveTo>
                      <a:pt x="435897" y="0"/>
                    </a:moveTo>
                    <a:lnTo>
                      <a:pt x="422547" y="4451"/>
                    </a:lnTo>
                    <a:lnTo>
                      <a:pt x="380550" y="1846"/>
                    </a:lnTo>
                    <a:lnTo>
                      <a:pt x="335412" y="365"/>
                    </a:lnTo>
                    <a:lnTo>
                      <a:pt x="290619" y="73"/>
                    </a:lnTo>
                    <a:lnTo>
                      <a:pt x="240135" y="14"/>
                    </a:lnTo>
                    <a:lnTo>
                      <a:pt x="190836" y="3"/>
                    </a:lnTo>
                    <a:lnTo>
                      <a:pt x="140978" y="1"/>
                    </a:lnTo>
                    <a:lnTo>
                      <a:pt x="95254" y="0"/>
                    </a:lnTo>
                    <a:lnTo>
                      <a:pt x="52829" y="2484"/>
                    </a:lnTo>
                    <a:lnTo>
                      <a:pt x="25899" y="6635"/>
                    </a:lnTo>
                    <a:lnTo>
                      <a:pt x="0" y="8383"/>
                    </a:lnTo>
                  </a:path>
                </a:pathLst>
              </a:custGeom>
              <a:ln w="3047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6112377" y="4455564"/>
                <a:ext cx="173362" cy="191747"/>
              </a:xfrm>
              <a:custGeom>
                <a:avLst/>
                <a:gdLst/>
                <a:ahLst/>
                <a:cxnLst/>
                <a:rect l="0" t="0" r="0" b="0"/>
                <a:pathLst>
                  <a:path w="173362" h="191747">
                    <a:moveTo>
                      <a:pt x="159270" y="0"/>
                    </a:moveTo>
                    <a:lnTo>
                      <a:pt x="120311" y="0"/>
                    </a:lnTo>
                    <a:lnTo>
                      <a:pt x="73234" y="0"/>
                    </a:lnTo>
                    <a:lnTo>
                      <a:pt x="29920" y="1863"/>
                    </a:lnTo>
                    <a:lnTo>
                      <a:pt x="14540" y="8901"/>
                    </a:lnTo>
                    <a:lnTo>
                      <a:pt x="9693" y="15248"/>
                    </a:lnTo>
                    <a:lnTo>
                      <a:pt x="4308" y="32236"/>
                    </a:lnTo>
                    <a:lnTo>
                      <a:pt x="7202" y="77758"/>
                    </a:lnTo>
                    <a:lnTo>
                      <a:pt x="7596" y="88164"/>
                    </a:lnTo>
                    <a:lnTo>
                      <a:pt x="9721" y="92308"/>
                    </a:lnTo>
                    <a:lnTo>
                      <a:pt x="13001" y="92275"/>
                    </a:lnTo>
                    <a:lnTo>
                      <a:pt x="29000" y="83847"/>
                    </a:lnTo>
                    <a:lnTo>
                      <a:pt x="44556" y="79180"/>
                    </a:lnTo>
                    <a:lnTo>
                      <a:pt x="84900" y="76183"/>
                    </a:lnTo>
                    <a:lnTo>
                      <a:pt x="105726" y="77636"/>
                    </a:lnTo>
                    <a:lnTo>
                      <a:pt x="141862" y="93747"/>
                    </a:lnTo>
                    <a:lnTo>
                      <a:pt x="157122" y="105002"/>
                    </a:lnTo>
                    <a:lnTo>
                      <a:pt x="167008" y="119318"/>
                    </a:lnTo>
                    <a:lnTo>
                      <a:pt x="173361" y="147538"/>
                    </a:lnTo>
                    <a:lnTo>
                      <a:pt x="169879" y="163682"/>
                    </a:lnTo>
                    <a:lnTo>
                      <a:pt x="166343" y="170595"/>
                    </a:lnTo>
                    <a:lnTo>
                      <a:pt x="154962" y="180760"/>
                    </a:lnTo>
                    <a:lnTo>
                      <a:pt x="139659" y="187451"/>
                    </a:lnTo>
                    <a:lnTo>
                      <a:pt x="99477" y="191746"/>
                    </a:lnTo>
                    <a:lnTo>
                      <a:pt x="55664" y="188145"/>
                    </a:lnTo>
                    <a:lnTo>
                      <a:pt x="14057" y="178277"/>
                    </a:lnTo>
                    <a:lnTo>
                      <a:pt x="0" y="176038"/>
                    </a:lnTo>
                  </a:path>
                </a:pathLst>
              </a:custGeom>
              <a:ln w="30098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6539891" y="4346593"/>
                <a:ext cx="50295" cy="1"/>
              </a:xfrm>
              <a:custGeom>
                <a:avLst/>
                <a:gdLst/>
                <a:ahLst/>
                <a:cxnLst/>
                <a:rect l="0" t="0" r="0" b="0"/>
                <a:pathLst>
                  <a:path w="50295" h="1">
                    <a:moveTo>
                      <a:pt x="50294" y="0"/>
                    </a:moveTo>
                    <a:lnTo>
                      <a:pt x="0" y="0"/>
                    </a:lnTo>
                  </a:path>
                </a:pathLst>
              </a:custGeom>
              <a:ln w="30098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6514741" y="4405272"/>
                <a:ext cx="100593" cy="8383"/>
              </a:xfrm>
              <a:custGeom>
                <a:avLst/>
                <a:gdLst/>
                <a:ahLst/>
                <a:cxnLst/>
                <a:rect l="0" t="0" r="0" b="0"/>
                <a:pathLst>
                  <a:path w="100593" h="8383">
                    <a:moveTo>
                      <a:pt x="100592" y="8382"/>
                    </a:moveTo>
                    <a:lnTo>
                      <a:pt x="78653" y="2622"/>
                    </a:lnTo>
                    <a:lnTo>
                      <a:pt x="33888" y="517"/>
                    </a:lnTo>
                    <a:lnTo>
                      <a:pt x="0" y="0"/>
                    </a:lnTo>
                  </a:path>
                </a:pathLst>
              </a:custGeom>
              <a:ln w="3047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6657244" y="4229239"/>
                <a:ext cx="212200" cy="300470"/>
              </a:xfrm>
              <a:custGeom>
                <a:avLst/>
                <a:gdLst/>
                <a:ahLst/>
                <a:cxnLst/>
                <a:rect l="0" t="0" r="0" b="0"/>
                <a:pathLst>
                  <a:path w="212200" h="300470">
                    <a:moveTo>
                      <a:pt x="108975" y="0"/>
                    </a:moveTo>
                    <a:lnTo>
                      <a:pt x="58549" y="50425"/>
                    </a:lnTo>
                    <a:lnTo>
                      <a:pt x="31850" y="72675"/>
                    </a:lnTo>
                    <a:lnTo>
                      <a:pt x="24959" y="74529"/>
                    </a:lnTo>
                    <a:lnTo>
                      <a:pt x="18502" y="73902"/>
                    </a:lnTo>
                    <a:lnTo>
                      <a:pt x="12335" y="71622"/>
                    </a:lnTo>
                    <a:lnTo>
                      <a:pt x="10087" y="68238"/>
                    </a:lnTo>
                    <a:lnTo>
                      <a:pt x="10450" y="64121"/>
                    </a:lnTo>
                    <a:lnTo>
                      <a:pt x="15822" y="54577"/>
                    </a:lnTo>
                    <a:lnTo>
                      <a:pt x="36932" y="33272"/>
                    </a:lnTo>
                    <a:lnTo>
                      <a:pt x="59687" y="19173"/>
                    </a:lnTo>
                    <a:lnTo>
                      <a:pt x="76824" y="13178"/>
                    </a:lnTo>
                    <a:lnTo>
                      <a:pt x="96860" y="10514"/>
                    </a:lnTo>
                    <a:lnTo>
                      <a:pt x="115699" y="14298"/>
                    </a:lnTo>
                    <a:lnTo>
                      <a:pt x="150562" y="31905"/>
                    </a:lnTo>
                    <a:lnTo>
                      <a:pt x="156259" y="39898"/>
                    </a:lnTo>
                    <a:lnTo>
                      <a:pt x="162590" y="61198"/>
                    </a:lnTo>
                    <a:lnTo>
                      <a:pt x="160436" y="78736"/>
                    </a:lnTo>
                    <a:lnTo>
                      <a:pt x="148750" y="99083"/>
                    </a:lnTo>
                    <a:lnTo>
                      <a:pt x="137830" y="110166"/>
                    </a:lnTo>
                    <a:lnTo>
                      <a:pt x="123663" y="118197"/>
                    </a:lnTo>
                    <a:lnTo>
                      <a:pt x="108051" y="119903"/>
                    </a:lnTo>
                    <a:lnTo>
                      <a:pt x="99977" y="119054"/>
                    </a:lnTo>
                    <a:lnTo>
                      <a:pt x="97388" y="117557"/>
                    </a:lnTo>
                    <a:lnTo>
                      <a:pt x="98457" y="115627"/>
                    </a:lnTo>
                    <a:lnTo>
                      <a:pt x="101963" y="113409"/>
                    </a:lnTo>
                    <a:lnTo>
                      <a:pt x="113310" y="113429"/>
                    </a:lnTo>
                    <a:lnTo>
                      <a:pt x="126736" y="117473"/>
                    </a:lnTo>
                    <a:lnTo>
                      <a:pt x="167669" y="146731"/>
                    </a:lnTo>
                    <a:lnTo>
                      <a:pt x="198025" y="184973"/>
                    </a:lnTo>
                    <a:lnTo>
                      <a:pt x="210598" y="214179"/>
                    </a:lnTo>
                    <a:lnTo>
                      <a:pt x="212199" y="233037"/>
                    </a:lnTo>
                    <a:lnTo>
                      <a:pt x="205637" y="267912"/>
                    </a:lnTo>
                    <a:lnTo>
                      <a:pt x="201359" y="274542"/>
                    </a:lnTo>
                    <a:lnTo>
                      <a:pt x="189154" y="284392"/>
                    </a:lnTo>
                    <a:lnTo>
                      <a:pt x="166573" y="295174"/>
                    </a:lnTo>
                    <a:lnTo>
                      <a:pt x="121457" y="300469"/>
                    </a:lnTo>
                    <a:lnTo>
                      <a:pt x="73218" y="299031"/>
                    </a:lnTo>
                    <a:lnTo>
                      <a:pt x="28020" y="290055"/>
                    </a:lnTo>
                    <a:lnTo>
                      <a:pt x="0" y="285007"/>
                    </a:lnTo>
                  </a:path>
                </a:pathLst>
              </a:custGeom>
              <a:ln w="3047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77800" y="1016000"/>
          <a:ext cx="3287014" cy="236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3507"/>
                <a:gridCol w="1643507"/>
              </a:tblGrid>
              <a:tr h="39458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9458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9471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9458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9471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39458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658820" y="1066800"/>
            <a:ext cx="681467" cy="292989"/>
            <a:chOff x="658820" y="1066800"/>
            <a:chExt cx="681467" cy="292989"/>
          </a:xfrm>
        </p:grpSpPr>
        <p:sp>
          <p:nvSpPr>
            <p:cNvPr id="3" name="Freeform 2"/>
            <p:cNvSpPr/>
            <p:nvPr/>
          </p:nvSpPr>
          <p:spPr>
            <a:xfrm>
              <a:off x="744769" y="1122054"/>
              <a:ext cx="6138" cy="147346"/>
            </a:xfrm>
            <a:custGeom>
              <a:avLst/>
              <a:gdLst/>
              <a:ahLst/>
              <a:cxnLst/>
              <a:rect l="0" t="0" r="0" b="0"/>
              <a:pathLst>
                <a:path w="6138" h="147346">
                  <a:moveTo>
                    <a:pt x="6137" y="0"/>
                  </a:moveTo>
                  <a:lnTo>
                    <a:pt x="1279" y="28533"/>
                  </a:lnTo>
                  <a:lnTo>
                    <a:pt x="253" y="63013"/>
                  </a:lnTo>
                  <a:lnTo>
                    <a:pt x="3586" y="95417"/>
                  </a:lnTo>
                  <a:lnTo>
                    <a:pt x="607" y="131815"/>
                  </a:lnTo>
                  <a:lnTo>
                    <a:pt x="0" y="147345"/>
                  </a:lnTo>
                </a:path>
              </a:pathLst>
            </a:custGeom>
            <a:ln w="2209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8820" y="1109774"/>
              <a:ext cx="178046" cy="12280"/>
            </a:xfrm>
            <a:custGeom>
              <a:avLst/>
              <a:gdLst/>
              <a:ahLst/>
              <a:cxnLst/>
              <a:rect l="0" t="0" r="0" b="0"/>
              <a:pathLst>
                <a:path w="178046" h="12280">
                  <a:moveTo>
                    <a:pt x="178045" y="0"/>
                  </a:moveTo>
                  <a:lnTo>
                    <a:pt x="149511" y="4859"/>
                  </a:lnTo>
                  <a:lnTo>
                    <a:pt x="118290" y="9146"/>
                  </a:lnTo>
                  <a:lnTo>
                    <a:pt x="87515" y="11660"/>
                  </a:lnTo>
                  <a:lnTo>
                    <a:pt x="55160" y="12156"/>
                  </a:lnTo>
                  <a:lnTo>
                    <a:pt x="22492" y="12254"/>
                  </a:lnTo>
                  <a:lnTo>
                    <a:pt x="0" y="12279"/>
                  </a:lnTo>
                </a:path>
              </a:pathLst>
            </a:custGeom>
            <a:ln w="2209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71098" y="1244840"/>
              <a:ext cx="171903" cy="12279"/>
            </a:xfrm>
            <a:custGeom>
              <a:avLst/>
              <a:gdLst/>
              <a:ahLst/>
              <a:cxnLst/>
              <a:rect l="0" t="0" r="0" b="0"/>
              <a:pathLst>
                <a:path w="171903" h="12279">
                  <a:moveTo>
                    <a:pt x="171902" y="0"/>
                  </a:moveTo>
                  <a:lnTo>
                    <a:pt x="147008" y="1819"/>
                  </a:lnTo>
                  <a:lnTo>
                    <a:pt x="116203" y="5286"/>
                  </a:lnTo>
                  <a:lnTo>
                    <a:pt x="86394" y="10190"/>
                  </a:lnTo>
                  <a:lnTo>
                    <a:pt x="54938" y="11866"/>
                  </a:lnTo>
                  <a:lnTo>
                    <a:pt x="22449" y="12197"/>
                  </a:lnTo>
                  <a:lnTo>
                    <a:pt x="0" y="12278"/>
                  </a:lnTo>
                </a:path>
              </a:pathLst>
            </a:custGeom>
            <a:ln w="2209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55278" y="1180199"/>
              <a:ext cx="104372" cy="94428"/>
            </a:xfrm>
            <a:custGeom>
              <a:avLst/>
              <a:gdLst/>
              <a:ahLst/>
              <a:cxnLst/>
              <a:rect l="0" t="0" r="0" b="0"/>
              <a:pathLst>
                <a:path w="104372" h="94428">
                  <a:moveTo>
                    <a:pt x="0" y="40084"/>
                  </a:moveTo>
                  <a:lnTo>
                    <a:pt x="9790" y="76401"/>
                  </a:lnTo>
                  <a:lnTo>
                    <a:pt x="11542" y="94427"/>
                  </a:lnTo>
                  <a:lnTo>
                    <a:pt x="12896" y="60592"/>
                  </a:lnTo>
                  <a:lnTo>
                    <a:pt x="18945" y="29633"/>
                  </a:lnTo>
                  <a:lnTo>
                    <a:pt x="23427" y="17021"/>
                  </a:lnTo>
                  <a:lnTo>
                    <a:pt x="29967" y="6868"/>
                  </a:lnTo>
                  <a:lnTo>
                    <a:pt x="34986" y="3615"/>
                  </a:lnTo>
                  <a:lnTo>
                    <a:pt x="47838" y="0"/>
                  </a:lnTo>
                  <a:lnTo>
                    <a:pt x="53721" y="400"/>
                  </a:lnTo>
                  <a:lnTo>
                    <a:pt x="63896" y="4484"/>
                  </a:lnTo>
                  <a:lnTo>
                    <a:pt x="77295" y="14453"/>
                  </a:lnTo>
                  <a:lnTo>
                    <a:pt x="86646" y="29306"/>
                  </a:lnTo>
                  <a:lnTo>
                    <a:pt x="95235" y="53341"/>
                  </a:lnTo>
                  <a:lnTo>
                    <a:pt x="99458" y="78200"/>
                  </a:lnTo>
                  <a:lnTo>
                    <a:pt x="104371" y="89199"/>
                  </a:lnTo>
                </a:path>
              </a:pathLst>
            </a:custGeom>
            <a:ln w="2209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02624" y="1174061"/>
              <a:ext cx="101993" cy="185728"/>
            </a:xfrm>
            <a:custGeom>
              <a:avLst/>
              <a:gdLst/>
              <a:ahLst/>
              <a:cxnLst/>
              <a:rect l="0" t="0" r="0" b="0"/>
              <a:pathLst>
                <a:path w="101993" h="185728">
                  <a:moveTo>
                    <a:pt x="0" y="46223"/>
                  </a:moveTo>
                  <a:lnTo>
                    <a:pt x="6518" y="52742"/>
                  </a:lnTo>
                  <a:lnTo>
                    <a:pt x="13831" y="73091"/>
                  </a:lnTo>
                  <a:lnTo>
                    <a:pt x="18194" y="106986"/>
                  </a:lnTo>
                  <a:lnTo>
                    <a:pt x="22368" y="138581"/>
                  </a:lnTo>
                  <a:lnTo>
                    <a:pt x="24124" y="174393"/>
                  </a:lnTo>
                  <a:lnTo>
                    <a:pt x="24365" y="185727"/>
                  </a:lnTo>
                  <a:lnTo>
                    <a:pt x="23818" y="176767"/>
                  </a:lnTo>
                  <a:lnTo>
                    <a:pt x="19264" y="141541"/>
                  </a:lnTo>
                  <a:lnTo>
                    <a:pt x="14365" y="109492"/>
                  </a:lnTo>
                  <a:lnTo>
                    <a:pt x="14510" y="76886"/>
                  </a:lnTo>
                  <a:lnTo>
                    <a:pt x="17646" y="44170"/>
                  </a:lnTo>
                  <a:lnTo>
                    <a:pt x="21448" y="22877"/>
                  </a:lnTo>
                  <a:lnTo>
                    <a:pt x="30154" y="6866"/>
                  </a:lnTo>
                  <a:lnTo>
                    <a:pt x="35110" y="3614"/>
                  </a:lnTo>
                  <a:lnTo>
                    <a:pt x="47892" y="0"/>
                  </a:lnTo>
                  <a:lnTo>
                    <a:pt x="60850" y="2032"/>
                  </a:lnTo>
                  <a:lnTo>
                    <a:pt x="77831" y="10846"/>
                  </a:lnTo>
                  <a:lnTo>
                    <a:pt x="91503" y="23917"/>
                  </a:lnTo>
                  <a:lnTo>
                    <a:pt x="95791" y="29306"/>
                  </a:lnTo>
                  <a:lnTo>
                    <a:pt x="100556" y="42570"/>
                  </a:lnTo>
                  <a:lnTo>
                    <a:pt x="101992" y="56878"/>
                  </a:lnTo>
                  <a:lnTo>
                    <a:pt x="100356" y="70059"/>
                  </a:lnTo>
                  <a:lnTo>
                    <a:pt x="93717" y="80919"/>
                  </a:lnTo>
                  <a:lnTo>
                    <a:pt x="83945" y="89612"/>
                  </a:lnTo>
                  <a:lnTo>
                    <a:pt x="72780" y="95749"/>
                  </a:lnTo>
                  <a:lnTo>
                    <a:pt x="44719" y="100346"/>
                  </a:lnTo>
                  <a:lnTo>
                    <a:pt x="18417" y="101477"/>
                  </a:lnTo>
                </a:path>
              </a:pathLst>
            </a:custGeom>
            <a:ln w="2209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32569" y="1189587"/>
              <a:ext cx="72655" cy="110832"/>
            </a:xfrm>
            <a:custGeom>
              <a:avLst/>
              <a:gdLst/>
              <a:ahLst/>
              <a:cxnLst/>
              <a:rect l="0" t="0" r="0" b="0"/>
              <a:pathLst>
                <a:path w="72655" h="110832">
                  <a:moveTo>
                    <a:pt x="11260" y="6139"/>
                  </a:moveTo>
                  <a:lnTo>
                    <a:pt x="4741" y="15917"/>
                  </a:lnTo>
                  <a:lnTo>
                    <a:pt x="687" y="35034"/>
                  </a:lnTo>
                  <a:lnTo>
                    <a:pt x="0" y="65257"/>
                  </a:lnTo>
                  <a:lnTo>
                    <a:pt x="2390" y="78800"/>
                  </a:lnTo>
                  <a:lnTo>
                    <a:pt x="10830" y="94672"/>
                  </a:lnTo>
                  <a:lnTo>
                    <a:pt x="21971" y="108015"/>
                  </a:lnTo>
                  <a:lnTo>
                    <a:pt x="26586" y="110210"/>
                  </a:lnTo>
                  <a:lnTo>
                    <a:pt x="37172" y="110831"/>
                  </a:lnTo>
                  <a:lnTo>
                    <a:pt x="46879" y="107014"/>
                  </a:lnTo>
                  <a:lnTo>
                    <a:pt x="55741" y="100088"/>
                  </a:lnTo>
                  <a:lnTo>
                    <a:pt x="64227" y="90188"/>
                  </a:lnTo>
                  <a:lnTo>
                    <a:pt x="68909" y="77147"/>
                  </a:lnTo>
                  <a:lnTo>
                    <a:pt x="71914" y="46542"/>
                  </a:lnTo>
                  <a:lnTo>
                    <a:pt x="72556" y="11527"/>
                  </a:lnTo>
                  <a:lnTo>
                    <a:pt x="72654" y="0"/>
                  </a:lnTo>
                </a:path>
              </a:pathLst>
            </a:custGeom>
            <a:ln w="2209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60475" y="1066800"/>
              <a:ext cx="6139" cy="202600"/>
            </a:xfrm>
            <a:custGeom>
              <a:avLst/>
              <a:gdLst/>
              <a:ahLst/>
              <a:cxnLst/>
              <a:rect l="0" t="0" r="0" b="0"/>
              <a:pathLst>
                <a:path w="6139" h="202600">
                  <a:moveTo>
                    <a:pt x="6138" y="0"/>
                  </a:moveTo>
                  <a:lnTo>
                    <a:pt x="1280" y="21854"/>
                  </a:lnTo>
                  <a:lnTo>
                    <a:pt x="253" y="55099"/>
                  </a:lnTo>
                  <a:lnTo>
                    <a:pt x="4268" y="86072"/>
                  </a:lnTo>
                  <a:lnTo>
                    <a:pt x="5768" y="121800"/>
                  </a:lnTo>
                  <a:lnTo>
                    <a:pt x="6065" y="155335"/>
                  </a:lnTo>
                  <a:lnTo>
                    <a:pt x="1270" y="190976"/>
                  </a:lnTo>
                  <a:lnTo>
                    <a:pt x="0" y="202599"/>
                  </a:lnTo>
                </a:path>
              </a:pathLst>
            </a:custGeom>
            <a:ln w="2209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56107" y="1146612"/>
              <a:ext cx="184180" cy="6140"/>
            </a:xfrm>
            <a:custGeom>
              <a:avLst/>
              <a:gdLst/>
              <a:ahLst/>
              <a:cxnLst/>
              <a:rect l="0" t="0" r="0" b="0"/>
              <a:pathLst>
                <a:path w="184180" h="6140">
                  <a:moveTo>
                    <a:pt x="184179" y="6139"/>
                  </a:moveTo>
                  <a:lnTo>
                    <a:pt x="168111" y="1920"/>
                  </a:lnTo>
                  <a:lnTo>
                    <a:pt x="133508" y="379"/>
                  </a:lnTo>
                  <a:lnTo>
                    <a:pt x="97088" y="75"/>
                  </a:lnTo>
                  <a:lnTo>
                    <a:pt x="63618" y="14"/>
                  </a:lnTo>
                  <a:lnTo>
                    <a:pt x="30732" y="2"/>
                  </a:lnTo>
                  <a:lnTo>
                    <a:pt x="0" y="0"/>
                  </a:lnTo>
                </a:path>
              </a:pathLst>
            </a:custGeom>
            <a:ln w="2209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315712" y="1066800"/>
            <a:ext cx="654697" cy="292989"/>
            <a:chOff x="2315712" y="1066800"/>
            <a:chExt cx="654697" cy="292989"/>
          </a:xfrm>
        </p:grpSpPr>
        <p:sp>
          <p:nvSpPr>
            <p:cNvPr id="12" name="Freeform 11"/>
            <p:cNvSpPr/>
            <p:nvPr/>
          </p:nvSpPr>
          <p:spPr>
            <a:xfrm>
              <a:off x="2315712" y="1091517"/>
              <a:ext cx="132375" cy="167872"/>
            </a:xfrm>
            <a:custGeom>
              <a:avLst/>
              <a:gdLst/>
              <a:ahLst/>
              <a:cxnLst/>
              <a:rect l="0" t="0" r="0" b="0"/>
              <a:pathLst>
                <a:path w="132375" h="167872">
                  <a:moveTo>
                    <a:pt x="72607" y="6747"/>
                  </a:moveTo>
                  <a:lnTo>
                    <a:pt x="64255" y="1179"/>
                  </a:lnTo>
                  <a:lnTo>
                    <a:pt x="55493" y="0"/>
                  </a:lnTo>
                  <a:lnTo>
                    <a:pt x="45773" y="2000"/>
                  </a:lnTo>
                  <a:lnTo>
                    <a:pt x="30473" y="10261"/>
                  </a:lnTo>
                  <a:lnTo>
                    <a:pt x="16034" y="23520"/>
                  </a:lnTo>
                  <a:lnTo>
                    <a:pt x="3293" y="48837"/>
                  </a:lnTo>
                  <a:lnTo>
                    <a:pt x="0" y="73889"/>
                  </a:lnTo>
                  <a:lnTo>
                    <a:pt x="904" y="101281"/>
                  </a:lnTo>
                  <a:lnTo>
                    <a:pt x="6496" y="120604"/>
                  </a:lnTo>
                  <a:lnTo>
                    <a:pt x="25591" y="151894"/>
                  </a:lnTo>
                  <a:lnTo>
                    <a:pt x="33065" y="159240"/>
                  </a:lnTo>
                  <a:lnTo>
                    <a:pt x="42214" y="164447"/>
                  </a:lnTo>
                  <a:lnTo>
                    <a:pt x="62760" y="167871"/>
                  </a:lnTo>
                  <a:lnTo>
                    <a:pt x="75805" y="165564"/>
                  </a:lnTo>
                  <a:lnTo>
                    <a:pt x="98423" y="154588"/>
                  </a:lnTo>
                  <a:lnTo>
                    <a:pt x="111655" y="144621"/>
                  </a:lnTo>
                  <a:lnTo>
                    <a:pt x="120173" y="131503"/>
                  </a:lnTo>
                  <a:lnTo>
                    <a:pt x="131918" y="101043"/>
                  </a:lnTo>
                  <a:lnTo>
                    <a:pt x="132374" y="90609"/>
                  </a:lnTo>
                  <a:lnTo>
                    <a:pt x="126379" y="60822"/>
                  </a:lnTo>
                  <a:lnTo>
                    <a:pt x="120845" y="44522"/>
                  </a:lnTo>
                  <a:lnTo>
                    <a:pt x="105496" y="21814"/>
                  </a:lnTo>
                  <a:lnTo>
                    <a:pt x="97130" y="14803"/>
                  </a:lnTo>
                  <a:lnTo>
                    <a:pt x="87002" y="10328"/>
                  </a:lnTo>
                  <a:lnTo>
                    <a:pt x="69362" y="8391"/>
                  </a:lnTo>
                  <a:lnTo>
                    <a:pt x="51630" y="11991"/>
                  </a:lnTo>
                </a:path>
              </a:pathLst>
            </a:custGeom>
            <a:ln w="190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97117" y="1182169"/>
              <a:ext cx="74066" cy="102219"/>
            </a:xfrm>
            <a:custGeom>
              <a:avLst/>
              <a:gdLst/>
              <a:ahLst/>
              <a:cxnLst/>
              <a:rect l="0" t="0" r="0" b="0"/>
              <a:pathLst>
                <a:path w="74066" h="102219">
                  <a:moveTo>
                    <a:pt x="11814" y="20977"/>
                  </a:moveTo>
                  <a:lnTo>
                    <a:pt x="6247" y="26545"/>
                  </a:lnTo>
                  <a:lnTo>
                    <a:pt x="0" y="41143"/>
                  </a:lnTo>
                  <a:lnTo>
                    <a:pt x="460" y="66956"/>
                  </a:lnTo>
                  <a:lnTo>
                    <a:pt x="2235" y="86394"/>
                  </a:lnTo>
                  <a:lnTo>
                    <a:pt x="6780" y="95888"/>
                  </a:lnTo>
                  <a:lnTo>
                    <a:pt x="11371" y="98886"/>
                  </a:lnTo>
                  <a:lnTo>
                    <a:pt x="24242" y="102218"/>
                  </a:lnTo>
                  <a:lnTo>
                    <a:pt x="38119" y="100590"/>
                  </a:lnTo>
                  <a:lnTo>
                    <a:pt x="45083" y="98525"/>
                  </a:lnTo>
                  <a:lnTo>
                    <a:pt x="55928" y="90015"/>
                  </a:lnTo>
                  <a:lnTo>
                    <a:pt x="67031" y="73674"/>
                  </a:lnTo>
                  <a:lnTo>
                    <a:pt x="71315" y="62461"/>
                  </a:lnTo>
                  <a:lnTo>
                    <a:pt x="74065" y="36271"/>
                  </a:lnTo>
                  <a:lnTo>
                    <a:pt x="72988" y="17157"/>
                  </a:lnTo>
                  <a:lnTo>
                    <a:pt x="69498" y="0"/>
                  </a:lnTo>
                </a:path>
              </a:pathLst>
            </a:custGeom>
            <a:ln w="190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36206" y="1066800"/>
              <a:ext cx="19562" cy="204518"/>
            </a:xfrm>
            <a:custGeom>
              <a:avLst/>
              <a:gdLst/>
              <a:ahLst/>
              <a:cxnLst/>
              <a:rect l="0" t="0" r="0" b="0"/>
              <a:pathLst>
                <a:path w="19562" h="204518">
                  <a:moveTo>
                    <a:pt x="9072" y="0"/>
                  </a:moveTo>
                  <a:lnTo>
                    <a:pt x="3367" y="24371"/>
                  </a:lnTo>
                  <a:lnTo>
                    <a:pt x="0" y="49756"/>
                  </a:lnTo>
                  <a:lnTo>
                    <a:pt x="557" y="80972"/>
                  </a:lnTo>
                  <a:lnTo>
                    <a:pt x="2956" y="103577"/>
                  </a:lnTo>
                  <a:lnTo>
                    <a:pt x="5966" y="125278"/>
                  </a:lnTo>
                  <a:lnTo>
                    <a:pt x="10935" y="154365"/>
                  </a:lnTo>
                  <a:lnTo>
                    <a:pt x="14231" y="184943"/>
                  </a:lnTo>
                  <a:lnTo>
                    <a:pt x="19561" y="204517"/>
                  </a:lnTo>
                </a:path>
              </a:pathLst>
            </a:custGeom>
            <a:ln w="190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61373" y="1145460"/>
              <a:ext cx="146835" cy="15733"/>
            </a:xfrm>
            <a:custGeom>
              <a:avLst/>
              <a:gdLst/>
              <a:ahLst/>
              <a:cxnLst/>
              <a:rect l="0" t="0" r="0" b="0"/>
              <a:pathLst>
                <a:path w="146835" h="15733">
                  <a:moveTo>
                    <a:pt x="146834" y="0"/>
                  </a:moveTo>
                  <a:lnTo>
                    <a:pt x="120422" y="7299"/>
                  </a:lnTo>
                  <a:lnTo>
                    <a:pt x="91809" y="13462"/>
                  </a:lnTo>
                  <a:lnTo>
                    <a:pt x="63109" y="15284"/>
                  </a:lnTo>
                  <a:lnTo>
                    <a:pt x="34996" y="15644"/>
                  </a:lnTo>
                  <a:lnTo>
                    <a:pt x="8817" y="13124"/>
                  </a:lnTo>
                  <a:lnTo>
                    <a:pt x="0" y="15732"/>
                  </a:lnTo>
                </a:path>
              </a:pathLst>
            </a:custGeom>
            <a:ln w="190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97958" y="1208416"/>
              <a:ext cx="60503" cy="151373"/>
            </a:xfrm>
            <a:custGeom>
              <a:avLst/>
              <a:gdLst/>
              <a:ahLst/>
              <a:cxnLst/>
              <a:rect l="0" t="0" r="0" b="0"/>
              <a:pathLst>
                <a:path w="60503" h="151373">
                  <a:moveTo>
                    <a:pt x="10247" y="41925"/>
                  </a:moveTo>
                  <a:lnTo>
                    <a:pt x="7463" y="50277"/>
                  </a:lnTo>
                  <a:lnTo>
                    <a:pt x="8516" y="66606"/>
                  </a:lnTo>
                  <a:lnTo>
                    <a:pt x="14170" y="95716"/>
                  </a:lnTo>
                  <a:lnTo>
                    <a:pt x="15230" y="125384"/>
                  </a:lnTo>
                  <a:lnTo>
                    <a:pt x="14857" y="151034"/>
                  </a:lnTo>
                  <a:lnTo>
                    <a:pt x="13903" y="151372"/>
                  </a:lnTo>
                  <a:lnTo>
                    <a:pt x="12685" y="149850"/>
                  </a:lnTo>
                  <a:lnTo>
                    <a:pt x="7125" y="125309"/>
                  </a:lnTo>
                  <a:lnTo>
                    <a:pt x="5049" y="96218"/>
                  </a:lnTo>
                  <a:lnTo>
                    <a:pt x="977" y="66439"/>
                  </a:lnTo>
                  <a:lnTo>
                    <a:pt x="0" y="35632"/>
                  </a:lnTo>
                  <a:lnTo>
                    <a:pt x="2614" y="16948"/>
                  </a:lnTo>
                  <a:lnTo>
                    <a:pt x="9863" y="3125"/>
                  </a:lnTo>
                  <a:lnTo>
                    <a:pt x="14070" y="909"/>
                  </a:lnTo>
                  <a:lnTo>
                    <a:pt x="24959" y="0"/>
                  </a:lnTo>
                  <a:lnTo>
                    <a:pt x="41410" y="5549"/>
                  </a:lnTo>
                  <a:lnTo>
                    <a:pt x="54571" y="14573"/>
                  </a:lnTo>
                  <a:lnTo>
                    <a:pt x="59080" y="25884"/>
                  </a:lnTo>
                  <a:lnTo>
                    <a:pt x="60502" y="40040"/>
                  </a:lnTo>
                  <a:lnTo>
                    <a:pt x="56667" y="66564"/>
                  </a:lnTo>
                  <a:lnTo>
                    <a:pt x="55178" y="72335"/>
                  </a:lnTo>
                  <a:lnTo>
                    <a:pt x="48862" y="81855"/>
                  </a:lnTo>
                  <a:lnTo>
                    <a:pt x="44731" y="86025"/>
                  </a:lnTo>
                  <a:lnTo>
                    <a:pt x="33925" y="90659"/>
                  </a:lnTo>
                  <a:lnTo>
                    <a:pt x="23102" y="92135"/>
                  </a:lnTo>
                  <a:lnTo>
                    <a:pt x="10247" y="89121"/>
                  </a:lnTo>
                </a:path>
              </a:pathLst>
            </a:custGeom>
            <a:ln w="190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93749" y="1197900"/>
              <a:ext cx="53547" cy="99193"/>
            </a:xfrm>
            <a:custGeom>
              <a:avLst/>
              <a:gdLst/>
              <a:ahLst/>
              <a:cxnLst/>
              <a:rect l="0" t="0" r="0" b="0"/>
              <a:pathLst>
                <a:path w="53547" h="99193">
                  <a:moveTo>
                    <a:pt x="3604" y="5244"/>
                  </a:moveTo>
                  <a:lnTo>
                    <a:pt x="0" y="18969"/>
                  </a:lnTo>
                  <a:lnTo>
                    <a:pt x="237" y="46973"/>
                  </a:lnTo>
                  <a:lnTo>
                    <a:pt x="5723" y="77905"/>
                  </a:lnTo>
                  <a:lnTo>
                    <a:pt x="13490" y="95075"/>
                  </a:lnTo>
                  <a:lnTo>
                    <a:pt x="17186" y="97761"/>
                  </a:lnTo>
                  <a:lnTo>
                    <a:pt x="21399" y="98969"/>
                  </a:lnTo>
                  <a:lnTo>
                    <a:pt x="25955" y="99192"/>
                  </a:lnTo>
                  <a:lnTo>
                    <a:pt x="30158" y="97592"/>
                  </a:lnTo>
                  <a:lnTo>
                    <a:pt x="37936" y="91154"/>
                  </a:lnTo>
                  <a:lnTo>
                    <a:pt x="46083" y="74917"/>
                  </a:lnTo>
                  <a:lnTo>
                    <a:pt x="50451" y="49133"/>
                  </a:lnTo>
                  <a:lnTo>
                    <a:pt x="53546" y="32038"/>
                  </a:lnTo>
                  <a:lnTo>
                    <a:pt x="51515" y="12155"/>
                  </a:lnTo>
                  <a:lnTo>
                    <a:pt x="50801" y="0"/>
                  </a:lnTo>
                </a:path>
              </a:pathLst>
            </a:custGeom>
            <a:ln w="190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04458" y="1108752"/>
              <a:ext cx="13510" cy="194030"/>
            </a:xfrm>
            <a:custGeom>
              <a:avLst/>
              <a:gdLst/>
              <a:ahLst/>
              <a:cxnLst/>
              <a:rect l="0" t="0" r="0" b="0"/>
              <a:pathLst>
                <a:path w="13510" h="194030">
                  <a:moveTo>
                    <a:pt x="3021" y="0"/>
                  </a:moveTo>
                  <a:lnTo>
                    <a:pt x="0" y="18494"/>
                  </a:lnTo>
                  <a:lnTo>
                    <a:pt x="1867" y="48338"/>
                  </a:lnTo>
                  <a:lnTo>
                    <a:pt x="2508" y="71205"/>
                  </a:lnTo>
                  <a:lnTo>
                    <a:pt x="5653" y="98658"/>
                  </a:lnTo>
                  <a:lnTo>
                    <a:pt x="7749" y="129397"/>
                  </a:lnTo>
                  <a:lnTo>
                    <a:pt x="8112" y="153773"/>
                  </a:lnTo>
                  <a:lnTo>
                    <a:pt x="9789" y="180078"/>
                  </a:lnTo>
                  <a:lnTo>
                    <a:pt x="13509" y="194029"/>
                  </a:lnTo>
                </a:path>
              </a:pathLst>
            </a:custGeom>
            <a:ln w="190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34064" y="1155949"/>
              <a:ext cx="136345" cy="36710"/>
            </a:xfrm>
            <a:custGeom>
              <a:avLst/>
              <a:gdLst/>
              <a:ahLst/>
              <a:cxnLst/>
              <a:rect l="0" t="0" r="0" b="0"/>
              <a:pathLst>
                <a:path w="136345" h="36710">
                  <a:moveTo>
                    <a:pt x="136344" y="36709"/>
                  </a:moveTo>
                  <a:lnTo>
                    <a:pt x="111972" y="26854"/>
                  </a:lnTo>
                  <a:lnTo>
                    <a:pt x="82521" y="19354"/>
                  </a:lnTo>
                  <a:lnTo>
                    <a:pt x="56699" y="12261"/>
                  </a:lnTo>
                  <a:lnTo>
                    <a:pt x="30784" y="7000"/>
                  </a:lnTo>
                  <a:lnTo>
                    <a:pt x="0" y="0"/>
                  </a:lnTo>
                </a:path>
              </a:pathLst>
            </a:custGeom>
            <a:ln w="1904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800119" y="1474474"/>
            <a:ext cx="398869" cy="266819"/>
          </a:xfrm>
          <a:custGeom>
            <a:avLst/>
            <a:gdLst/>
            <a:ahLst/>
            <a:cxnLst/>
            <a:rect l="0" t="0" r="0" b="0"/>
            <a:pathLst>
              <a:path w="398869" h="266819">
                <a:moveTo>
                  <a:pt x="0" y="32341"/>
                </a:moveTo>
                <a:lnTo>
                  <a:pt x="15004" y="86636"/>
                </a:lnTo>
                <a:lnTo>
                  <a:pt x="28872" y="138047"/>
                </a:lnTo>
                <a:lnTo>
                  <a:pt x="46339" y="191146"/>
                </a:lnTo>
                <a:lnTo>
                  <a:pt x="77991" y="255277"/>
                </a:lnTo>
                <a:lnTo>
                  <a:pt x="84335" y="263614"/>
                </a:lnTo>
                <a:lnTo>
                  <a:pt x="89762" y="264380"/>
                </a:lnTo>
                <a:lnTo>
                  <a:pt x="94577" y="260100"/>
                </a:lnTo>
                <a:lnTo>
                  <a:pt x="118368" y="203999"/>
                </a:lnTo>
                <a:lnTo>
                  <a:pt x="140124" y="140071"/>
                </a:lnTo>
                <a:lnTo>
                  <a:pt x="148519" y="119748"/>
                </a:lnTo>
                <a:lnTo>
                  <a:pt x="160236" y="102731"/>
                </a:lnTo>
                <a:lnTo>
                  <a:pt x="165516" y="100828"/>
                </a:lnTo>
                <a:lnTo>
                  <a:pt x="170234" y="103153"/>
                </a:lnTo>
                <a:lnTo>
                  <a:pt x="178670" y="115318"/>
                </a:lnTo>
                <a:lnTo>
                  <a:pt x="203228" y="168416"/>
                </a:lnTo>
                <a:lnTo>
                  <a:pt x="237428" y="225849"/>
                </a:lnTo>
                <a:lnTo>
                  <a:pt x="252853" y="246510"/>
                </a:lnTo>
                <a:lnTo>
                  <a:pt x="271687" y="263678"/>
                </a:lnTo>
                <a:lnTo>
                  <a:pt x="281740" y="266818"/>
                </a:lnTo>
                <a:lnTo>
                  <a:pt x="302492" y="263920"/>
                </a:lnTo>
                <a:lnTo>
                  <a:pt x="310662" y="258595"/>
                </a:lnTo>
                <a:lnTo>
                  <a:pt x="322932" y="243096"/>
                </a:lnTo>
                <a:lnTo>
                  <a:pt x="344432" y="190212"/>
                </a:lnTo>
                <a:lnTo>
                  <a:pt x="359235" y="135793"/>
                </a:lnTo>
                <a:lnTo>
                  <a:pt x="373694" y="71497"/>
                </a:lnTo>
                <a:lnTo>
                  <a:pt x="388084" y="20999"/>
                </a:lnTo>
                <a:lnTo>
                  <a:pt x="398868" y="0"/>
                </a:lnTo>
              </a:path>
            </a:pathLst>
          </a:custGeom>
          <a:ln w="3887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2509546" y="1461388"/>
            <a:ext cx="267029" cy="292990"/>
            <a:chOff x="2509546" y="1461388"/>
            <a:chExt cx="267029" cy="292990"/>
          </a:xfrm>
        </p:grpSpPr>
        <p:sp>
          <p:nvSpPr>
            <p:cNvPr id="22" name="Freeform 21"/>
            <p:cNvSpPr/>
            <p:nvPr/>
          </p:nvSpPr>
          <p:spPr>
            <a:xfrm>
              <a:off x="2570234" y="1461388"/>
              <a:ext cx="139584" cy="92908"/>
            </a:xfrm>
            <a:custGeom>
              <a:avLst/>
              <a:gdLst/>
              <a:ahLst/>
              <a:cxnLst/>
              <a:rect l="0" t="0" r="0" b="0"/>
              <a:pathLst>
                <a:path w="139584" h="92908">
                  <a:moveTo>
                    <a:pt x="0" y="6069"/>
                  </a:moveTo>
                  <a:lnTo>
                    <a:pt x="11026" y="37798"/>
                  </a:lnTo>
                  <a:lnTo>
                    <a:pt x="28708" y="72076"/>
                  </a:lnTo>
                  <a:lnTo>
                    <a:pt x="37351" y="90810"/>
                  </a:lnTo>
                  <a:lnTo>
                    <a:pt x="39736" y="92907"/>
                  </a:lnTo>
                  <a:lnTo>
                    <a:pt x="42000" y="92282"/>
                  </a:lnTo>
                  <a:lnTo>
                    <a:pt x="46314" y="86193"/>
                  </a:lnTo>
                  <a:lnTo>
                    <a:pt x="58647" y="50024"/>
                  </a:lnTo>
                  <a:lnTo>
                    <a:pt x="68778" y="18401"/>
                  </a:lnTo>
                  <a:lnTo>
                    <a:pt x="71476" y="15639"/>
                  </a:lnTo>
                  <a:lnTo>
                    <a:pt x="74623" y="15146"/>
                  </a:lnTo>
                  <a:lnTo>
                    <a:pt x="78070" y="16167"/>
                  </a:lnTo>
                  <a:lnTo>
                    <a:pt x="81042" y="19544"/>
                  </a:lnTo>
                  <a:lnTo>
                    <a:pt x="92805" y="51815"/>
                  </a:lnTo>
                  <a:lnTo>
                    <a:pt x="104935" y="84594"/>
                  </a:lnTo>
                  <a:lnTo>
                    <a:pt x="108393" y="90786"/>
                  </a:lnTo>
                  <a:lnTo>
                    <a:pt x="111372" y="92891"/>
                  </a:lnTo>
                  <a:lnTo>
                    <a:pt x="114033" y="92271"/>
                  </a:lnTo>
                  <a:lnTo>
                    <a:pt x="116480" y="89835"/>
                  </a:lnTo>
                  <a:lnTo>
                    <a:pt x="129394" y="54825"/>
                  </a:lnTo>
                  <a:lnTo>
                    <a:pt x="134770" y="19499"/>
                  </a:lnTo>
                  <a:lnTo>
                    <a:pt x="139583" y="0"/>
                  </a:lnTo>
                </a:path>
              </a:pathLst>
            </a:custGeom>
            <a:ln w="2209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09546" y="1564558"/>
              <a:ext cx="267029" cy="12138"/>
            </a:xfrm>
            <a:custGeom>
              <a:avLst/>
              <a:gdLst/>
              <a:ahLst/>
              <a:cxnLst/>
              <a:rect l="0" t="0" r="0" b="0"/>
              <a:pathLst>
                <a:path w="267029" h="12138">
                  <a:moveTo>
                    <a:pt x="267028" y="0"/>
                  </a:moveTo>
                  <a:lnTo>
                    <a:pt x="238824" y="6602"/>
                  </a:lnTo>
                  <a:lnTo>
                    <a:pt x="204740" y="11044"/>
                  </a:lnTo>
                  <a:lnTo>
                    <a:pt x="176945" y="11814"/>
                  </a:lnTo>
                  <a:lnTo>
                    <a:pt x="141519" y="12074"/>
                  </a:lnTo>
                  <a:lnTo>
                    <a:pt x="112660" y="12119"/>
                  </a:lnTo>
                  <a:lnTo>
                    <a:pt x="83430" y="12132"/>
                  </a:lnTo>
                  <a:lnTo>
                    <a:pt x="49047" y="12137"/>
                  </a:lnTo>
                  <a:lnTo>
                    <a:pt x="14351" y="7967"/>
                  </a:lnTo>
                  <a:lnTo>
                    <a:pt x="0" y="6069"/>
                  </a:lnTo>
                </a:path>
              </a:pathLst>
            </a:custGeom>
            <a:ln w="2209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01948" y="1619178"/>
              <a:ext cx="103693" cy="135200"/>
            </a:xfrm>
            <a:custGeom>
              <a:avLst/>
              <a:gdLst/>
              <a:ahLst/>
              <a:cxnLst/>
              <a:rect l="0" t="0" r="0" b="0"/>
              <a:pathLst>
                <a:path w="103693" h="135200">
                  <a:moveTo>
                    <a:pt x="77523" y="0"/>
                  </a:moveTo>
                  <a:lnTo>
                    <a:pt x="67858" y="3222"/>
                  </a:lnTo>
                  <a:lnTo>
                    <a:pt x="34035" y="891"/>
                  </a:lnTo>
                  <a:lnTo>
                    <a:pt x="12267" y="2062"/>
                  </a:lnTo>
                  <a:lnTo>
                    <a:pt x="5698" y="3398"/>
                  </a:lnTo>
                  <a:lnTo>
                    <a:pt x="1993" y="6311"/>
                  </a:lnTo>
                  <a:lnTo>
                    <a:pt x="198" y="10276"/>
                  </a:lnTo>
                  <a:lnTo>
                    <a:pt x="0" y="20076"/>
                  </a:lnTo>
                  <a:lnTo>
                    <a:pt x="2161" y="31175"/>
                  </a:lnTo>
                  <a:lnTo>
                    <a:pt x="5029" y="35618"/>
                  </a:lnTo>
                  <a:lnTo>
                    <a:pt x="13611" y="42353"/>
                  </a:lnTo>
                  <a:lnTo>
                    <a:pt x="24168" y="43998"/>
                  </a:lnTo>
                  <a:lnTo>
                    <a:pt x="35603" y="43830"/>
                  </a:lnTo>
                  <a:lnTo>
                    <a:pt x="65459" y="51017"/>
                  </a:lnTo>
                  <a:lnTo>
                    <a:pt x="80392" y="59996"/>
                  </a:lnTo>
                  <a:lnTo>
                    <a:pt x="93358" y="71197"/>
                  </a:lnTo>
                  <a:lnTo>
                    <a:pt x="102519" y="86279"/>
                  </a:lnTo>
                  <a:lnTo>
                    <a:pt x="103692" y="99483"/>
                  </a:lnTo>
                  <a:lnTo>
                    <a:pt x="103060" y="106781"/>
                  </a:lnTo>
                  <a:lnTo>
                    <a:pt x="96964" y="118486"/>
                  </a:lnTo>
                  <a:lnTo>
                    <a:pt x="87512" y="127509"/>
                  </a:lnTo>
                  <a:lnTo>
                    <a:pt x="76568" y="133767"/>
                  </a:lnTo>
                  <a:lnTo>
                    <a:pt x="64961" y="135199"/>
                  </a:lnTo>
                  <a:lnTo>
                    <a:pt x="34311" y="129565"/>
                  </a:lnTo>
                  <a:lnTo>
                    <a:pt x="4698" y="127445"/>
                  </a:lnTo>
                </a:path>
              </a:pathLst>
            </a:custGeom>
            <a:ln w="2209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873215" y="1863735"/>
            <a:ext cx="252677" cy="277602"/>
          </a:xfrm>
          <a:custGeom>
            <a:avLst/>
            <a:gdLst/>
            <a:ahLst/>
            <a:cxnLst/>
            <a:rect l="0" t="0" r="0" b="0"/>
            <a:pathLst>
              <a:path w="252677" h="277602">
                <a:moveTo>
                  <a:pt x="81562" y="29685"/>
                </a:moveTo>
                <a:lnTo>
                  <a:pt x="58332" y="36796"/>
                </a:lnTo>
                <a:lnTo>
                  <a:pt x="29812" y="58946"/>
                </a:lnTo>
                <a:lnTo>
                  <a:pt x="18063" y="78316"/>
                </a:lnTo>
                <a:lnTo>
                  <a:pt x="3596" y="122103"/>
                </a:lnTo>
                <a:lnTo>
                  <a:pt x="0" y="138520"/>
                </a:lnTo>
                <a:lnTo>
                  <a:pt x="4770" y="170294"/>
                </a:lnTo>
                <a:lnTo>
                  <a:pt x="13925" y="193836"/>
                </a:lnTo>
                <a:lnTo>
                  <a:pt x="42710" y="234592"/>
                </a:lnTo>
                <a:lnTo>
                  <a:pt x="60494" y="254586"/>
                </a:lnTo>
                <a:lnTo>
                  <a:pt x="82270" y="269197"/>
                </a:lnTo>
                <a:lnTo>
                  <a:pt x="98383" y="275130"/>
                </a:lnTo>
                <a:lnTo>
                  <a:pt x="126121" y="277601"/>
                </a:lnTo>
                <a:lnTo>
                  <a:pt x="167255" y="268808"/>
                </a:lnTo>
                <a:lnTo>
                  <a:pt x="186778" y="257292"/>
                </a:lnTo>
                <a:lnTo>
                  <a:pt x="214260" y="230420"/>
                </a:lnTo>
                <a:lnTo>
                  <a:pt x="243414" y="185831"/>
                </a:lnTo>
                <a:lnTo>
                  <a:pt x="249055" y="169450"/>
                </a:lnTo>
                <a:lnTo>
                  <a:pt x="252676" y="130619"/>
                </a:lnTo>
                <a:lnTo>
                  <a:pt x="250987" y="102159"/>
                </a:lnTo>
                <a:lnTo>
                  <a:pt x="242633" y="69194"/>
                </a:lnTo>
                <a:lnTo>
                  <a:pt x="231023" y="49596"/>
                </a:lnTo>
                <a:lnTo>
                  <a:pt x="216580" y="32786"/>
                </a:lnTo>
                <a:lnTo>
                  <a:pt x="197146" y="20952"/>
                </a:lnTo>
                <a:lnTo>
                  <a:pt x="151779" y="3772"/>
                </a:lnTo>
                <a:lnTo>
                  <a:pt x="124278" y="0"/>
                </a:lnTo>
                <a:lnTo>
                  <a:pt x="106628" y="3751"/>
                </a:lnTo>
                <a:lnTo>
                  <a:pt x="66137" y="19803"/>
                </a:lnTo>
                <a:lnTo>
                  <a:pt x="34651" y="37504"/>
                </a:lnTo>
              </a:path>
            </a:pathLst>
          </a:custGeom>
          <a:ln w="2821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2369794" y="1855977"/>
            <a:ext cx="546533" cy="293118"/>
            <a:chOff x="2369794" y="1855977"/>
            <a:chExt cx="546533" cy="293118"/>
          </a:xfrm>
        </p:grpSpPr>
        <p:grpSp>
          <p:nvGrpSpPr>
            <p:cNvPr id="32" name="Group 31"/>
            <p:cNvGrpSpPr/>
            <p:nvPr/>
          </p:nvGrpSpPr>
          <p:grpSpPr>
            <a:xfrm>
              <a:off x="2369794" y="1855977"/>
              <a:ext cx="324389" cy="293118"/>
              <a:chOff x="2369794" y="1855977"/>
              <a:chExt cx="324389" cy="293118"/>
            </a:xfrm>
          </p:grpSpPr>
          <p:sp>
            <p:nvSpPr>
              <p:cNvPr id="27" name="Freeform 26"/>
              <p:cNvSpPr/>
              <p:nvPr/>
            </p:nvSpPr>
            <p:spPr>
              <a:xfrm>
                <a:off x="2406198" y="1855977"/>
                <a:ext cx="86142" cy="67602"/>
              </a:xfrm>
              <a:custGeom>
                <a:avLst/>
                <a:gdLst/>
                <a:ahLst/>
                <a:cxnLst/>
                <a:rect l="0" t="0" r="0" b="0"/>
                <a:pathLst>
                  <a:path w="86142" h="67602">
                    <a:moveTo>
                      <a:pt x="24074" y="0"/>
                    </a:moveTo>
                    <a:lnTo>
                      <a:pt x="15317" y="2919"/>
                    </a:lnTo>
                    <a:lnTo>
                      <a:pt x="9390" y="9240"/>
                    </a:lnTo>
                    <a:lnTo>
                      <a:pt x="606" y="28230"/>
                    </a:lnTo>
                    <a:lnTo>
                      <a:pt x="0" y="38816"/>
                    </a:lnTo>
                    <a:lnTo>
                      <a:pt x="694" y="44205"/>
                    </a:lnTo>
                    <a:lnTo>
                      <a:pt x="6352" y="53450"/>
                    </a:lnTo>
                    <a:lnTo>
                      <a:pt x="14976" y="61021"/>
                    </a:lnTo>
                    <a:lnTo>
                      <a:pt x="24918" y="66422"/>
                    </a:lnTo>
                    <a:lnTo>
                      <a:pt x="37075" y="67601"/>
                    </a:lnTo>
                    <a:lnTo>
                      <a:pt x="61871" y="63380"/>
                    </a:lnTo>
                    <a:lnTo>
                      <a:pt x="75933" y="55502"/>
                    </a:lnTo>
                    <a:lnTo>
                      <a:pt x="82351" y="47271"/>
                    </a:lnTo>
                    <a:lnTo>
                      <a:pt x="84918" y="42510"/>
                    </a:lnTo>
                    <a:lnTo>
                      <a:pt x="86141" y="32334"/>
                    </a:lnTo>
                    <a:lnTo>
                      <a:pt x="85612" y="27054"/>
                    </a:lnTo>
                    <a:lnTo>
                      <a:pt x="80137" y="17930"/>
                    </a:lnTo>
                    <a:lnTo>
                      <a:pt x="71595" y="10413"/>
                    </a:lnTo>
                    <a:lnTo>
                      <a:pt x="61689" y="5035"/>
                    </a:lnTo>
                    <a:lnTo>
                      <a:pt x="42889" y="1492"/>
                    </a:lnTo>
                    <a:lnTo>
                      <a:pt x="18576" y="5499"/>
                    </a:lnTo>
                  </a:path>
                </a:pathLst>
              </a:custGeom>
              <a:ln w="1981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2369794" y="1965939"/>
                <a:ext cx="170440" cy="5499"/>
              </a:xfrm>
              <a:custGeom>
                <a:avLst/>
                <a:gdLst/>
                <a:ahLst/>
                <a:cxnLst/>
                <a:rect l="0" t="0" r="0" b="0"/>
                <a:pathLst>
                  <a:path w="170440" h="5499">
                    <a:moveTo>
                      <a:pt x="170439" y="5498"/>
                    </a:moveTo>
                    <a:lnTo>
                      <a:pt x="139829" y="5498"/>
                    </a:lnTo>
                    <a:lnTo>
                      <a:pt x="111539" y="5498"/>
                    </a:lnTo>
                    <a:lnTo>
                      <a:pt x="82420" y="5498"/>
                    </a:lnTo>
                    <a:lnTo>
                      <a:pt x="53138" y="5498"/>
                    </a:lnTo>
                    <a:lnTo>
                      <a:pt x="24434" y="4887"/>
                    </a:lnTo>
                    <a:lnTo>
                      <a:pt x="0" y="0"/>
                    </a:lnTo>
                  </a:path>
                </a:pathLst>
              </a:custGeom>
              <a:ln w="1981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2385897" y="2015649"/>
                <a:ext cx="100966" cy="133446"/>
              </a:xfrm>
              <a:custGeom>
                <a:avLst/>
                <a:gdLst/>
                <a:ahLst/>
                <a:cxnLst/>
                <a:rect l="0" t="0" r="0" b="0"/>
                <a:pathLst>
                  <a:path w="100966" h="133446">
                    <a:moveTo>
                      <a:pt x="60871" y="5272"/>
                    </a:moveTo>
                    <a:lnTo>
                      <a:pt x="41299" y="920"/>
                    </a:lnTo>
                    <a:lnTo>
                      <a:pt x="14445" y="0"/>
                    </a:lnTo>
                    <a:lnTo>
                      <a:pt x="9150" y="1757"/>
                    </a:lnTo>
                    <a:lnTo>
                      <a:pt x="1636" y="8597"/>
                    </a:lnTo>
                    <a:lnTo>
                      <a:pt x="0" y="12987"/>
                    </a:lnTo>
                    <a:lnTo>
                      <a:pt x="219" y="41471"/>
                    </a:lnTo>
                    <a:lnTo>
                      <a:pt x="2109" y="45288"/>
                    </a:lnTo>
                    <a:lnTo>
                      <a:pt x="5202" y="47222"/>
                    </a:lnTo>
                    <a:lnTo>
                      <a:pt x="13526" y="47741"/>
                    </a:lnTo>
                    <a:lnTo>
                      <a:pt x="42079" y="44404"/>
                    </a:lnTo>
                    <a:lnTo>
                      <a:pt x="60190" y="46868"/>
                    </a:lnTo>
                    <a:lnTo>
                      <a:pt x="77164" y="54387"/>
                    </a:lnTo>
                    <a:lnTo>
                      <a:pt x="90882" y="67271"/>
                    </a:lnTo>
                    <a:lnTo>
                      <a:pt x="99765" y="82695"/>
                    </a:lnTo>
                    <a:lnTo>
                      <a:pt x="100965" y="93442"/>
                    </a:lnTo>
                    <a:lnTo>
                      <a:pt x="98850" y="103716"/>
                    </a:lnTo>
                    <a:lnTo>
                      <a:pt x="87537" y="120267"/>
                    </a:lnTo>
                    <a:lnTo>
                      <a:pt x="84147" y="124087"/>
                    </a:lnTo>
                    <a:lnTo>
                      <a:pt x="67700" y="132383"/>
                    </a:lnTo>
                    <a:lnTo>
                      <a:pt x="55964" y="133445"/>
                    </a:lnTo>
                    <a:lnTo>
                      <a:pt x="44639" y="131269"/>
                    </a:lnTo>
                    <a:lnTo>
                      <a:pt x="28571" y="123175"/>
                    </a:lnTo>
                    <a:lnTo>
                      <a:pt x="13515" y="112753"/>
                    </a:lnTo>
                    <a:lnTo>
                      <a:pt x="5889" y="109736"/>
                    </a:lnTo>
                  </a:path>
                </a:pathLst>
              </a:custGeom>
              <a:ln w="1981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2633703" y="1976936"/>
                <a:ext cx="43985" cy="1"/>
              </a:xfrm>
              <a:custGeom>
                <a:avLst/>
                <a:gdLst/>
                <a:ahLst/>
                <a:cxnLst/>
                <a:rect l="0" t="0" r="0" b="0"/>
                <a:pathLst>
                  <a:path w="43985" h="1">
                    <a:moveTo>
                      <a:pt x="43984" y="0"/>
                    </a:moveTo>
                    <a:lnTo>
                      <a:pt x="13374" y="0"/>
                    </a:lnTo>
                    <a:lnTo>
                      <a:pt x="0" y="0"/>
                    </a:lnTo>
                  </a:path>
                </a:pathLst>
              </a:custGeom>
              <a:ln w="1981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2633703" y="2004426"/>
                <a:ext cx="60480" cy="5499"/>
              </a:xfrm>
              <a:custGeom>
                <a:avLst/>
                <a:gdLst/>
                <a:ahLst/>
                <a:cxnLst/>
                <a:rect l="0" t="0" r="0" b="0"/>
                <a:pathLst>
                  <a:path w="60480" h="5499">
                    <a:moveTo>
                      <a:pt x="60479" y="5498"/>
                    </a:moveTo>
                    <a:lnTo>
                      <a:pt x="29869" y="2579"/>
                    </a:lnTo>
                    <a:lnTo>
                      <a:pt x="0" y="0"/>
                    </a:lnTo>
                  </a:path>
                </a:pathLst>
              </a:custGeom>
              <a:ln w="19816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Freeform 32"/>
            <p:cNvSpPr/>
            <p:nvPr/>
          </p:nvSpPr>
          <p:spPr>
            <a:xfrm>
              <a:off x="2756064" y="1907586"/>
              <a:ext cx="160263" cy="144887"/>
            </a:xfrm>
            <a:custGeom>
              <a:avLst/>
              <a:gdLst/>
              <a:ahLst/>
              <a:cxnLst/>
              <a:rect l="0" t="0" r="0" b="0"/>
              <a:pathLst>
                <a:path w="160263" h="144887">
                  <a:moveTo>
                    <a:pt x="37086" y="14368"/>
                  </a:moveTo>
                  <a:lnTo>
                    <a:pt x="24528" y="19368"/>
                  </a:lnTo>
                  <a:lnTo>
                    <a:pt x="17047" y="24939"/>
                  </a:lnTo>
                  <a:lnTo>
                    <a:pt x="8885" y="37864"/>
                  </a:lnTo>
                  <a:lnTo>
                    <a:pt x="1264" y="59261"/>
                  </a:lnTo>
                  <a:lnTo>
                    <a:pt x="0" y="78714"/>
                  </a:lnTo>
                  <a:lnTo>
                    <a:pt x="3833" y="96357"/>
                  </a:lnTo>
                  <a:lnTo>
                    <a:pt x="15766" y="117108"/>
                  </a:lnTo>
                  <a:lnTo>
                    <a:pt x="32806" y="133154"/>
                  </a:lnTo>
                  <a:lnTo>
                    <a:pt x="48443" y="141471"/>
                  </a:lnTo>
                  <a:lnTo>
                    <a:pt x="67602" y="144886"/>
                  </a:lnTo>
                  <a:lnTo>
                    <a:pt x="98868" y="140153"/>
                  </a:lnTo>
                  <a:lnTo>
                    <a:pt x="111583" y="136250"/>
                  </a:lnTo>
                  <a:lnTo>
                    <a:pt x="121307" y="130443"/>
                  </a:lnTo>
                  <a:lnTo>
                    <a:pt x="145046" y="101909"/>
                  </a:lnTo>
                  <a:lnTo>
                    <a:pt x="157538" y="73162"/>
                  </a:lnTo>
                  <a:lnTo>
                    <a:pt x="160262" y="60047"/>
                  </a:lnTo>
                  <a:lnTo>
                    <a:pt x="157033" y="36695"/>
                  </a:lnTo>
                  <a:lnTo>
                    <a:pt x="153318" y="26124"/>
                  </a:lnTo>
                  <a:lnTo>
                    <a:pt x="143746" y="13303"/>
                  </a:lnTo>
                  <a:lnTo>
                    <a:pt x="134583" y="5546"/>
                  </a:lnTo>
                  <a:lnTo>
                    <a:pt x="122773" y="1283"/>
                  </a:lnTo>
                  <a:lnTo>
                    <a:pt x="109379" y="0"/>
                  </a:lnTo>
                  <a:lnTo>
                    <a:pt x="76525" y="5726"/>
                  </a:lnTo>
                  <a:lnTo>
                    <a:pt x="54379" y="17028"/>
                  </a:lnTo>
                  <a:lnTo>
                    <a:pt x="31587" y="36360"/>
                  </a:lnTo>
                </a:path>
              </a:pathLst>
            </a:custGeom>
            <a:ln w="198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880019" y="2259962"/>
            <a:ext cx="239069" cy="274453"/>
          </a:xfrm>
          <a:custGeom>
            <a:avLst/>
            <a:gdLst/>
            <a:ahLst/>
            <a:cxnLst/>
            <a:rect l="0" t="0" r="0" b="0"/>
            <a:pathLst>
              <a:path w="239069" h="274453">
                <a:moveTo>
                  <a:pt x="206970" y="0"/>
                </a:moveTo>
                <a:lnTo>
                  <a:pt x="158958" y="0"/>
                </a:lnTo>
                <a:lnTo>
                  <a:pt x="114585" y="0"/>
                </a:lnTo>
                <a:lnTo>
                  <a:pt x="91810" y="0"/>
                </a:lnTo>
                <a:lnTo>
                  <a:pt x="83245" y="2874"/>
                </a:lnTo>
                <a:lnTo>
                  <a:pt x="71174" y="13734"/>
                </a:lnTo>
                <a:lnTo>
                  <a:pt x="65170" y="30697"/>
                </a:lnTo>
                <a:lnTo>
                  <a:pt x="61315" y="72818"/>
                </a:lnTo>
                <a:lnTo>
                  <a:pt x="65226" y="106642"/>
                </a:lnTo>
                <a:lnTo>
                  <a:pt x="69355" y="112297"/>
                </a:lnTo>
                <a:lnTo>
                  <a:pt x="74983" y="114151"/>
                </a:lnTo>
                <a:lnTo>
                  <a:pt x="88901" y="111100"/>
                </a:lnTo>
                <a:lnTo>
                  <a:pt x="113857" y="100524"/>
                </a:lnTo>
                <a:lnTo>
                  <a:pt x="145099" y="97497"/>
                </a:lnTo>
                <a:lnTo>
                  <a:pt x="177672" y="103201"/>
                </a:lnTo>
                <a:lnTo>
                  <a:pt x="196824" y="111663"/>
                </a:lnTo>
                <a:lnTo>
                  <a:pt x="219189" y="131779"/>
                </a:lnTo>
                <a:lnTo>
                  <a:pt x="233374" y="155945"/>
                </a:lnTo>
                <a:lnTo>
                  <a:pt x="239068" y="185889"/>
                </a:lnTo>
                <a:lnTo>
                  <a:pt x="236177" y="214458"/>
                </a:lnTo>
                <a:lnTo>
                  <a:pt x="229214" y="229781"/>
                </a:lnTo>
                <a:lnTo>
                  <a:pt x="209128" y="255234"/>
                </a:lnTo>
                <a:lnTo>
                  <a:pt x="183230" y="268328"/>
                </a:lnTo>
                <a:lnTo>
                  <a:pt x="140140" y="274452"/>
                </a:lnTo>
                <a:lnTo>
                  <a:pt x="97275" y="273107"/>
                </a:lnTo>
                <a:lnTo>
                  <a:pt x="46134" y="255285"/>
                </a:lnTo>
                <a:lnTo>
                  <a:pt x="0" y="241465"/>
                </a:lnTo>
              </a:path>
            </a:pathLst>
          </a:custGeom>
          <a:ln w="31236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2446056" y="2250694"/>
            <a:ext cx="394009" cy="292990"/>
            <a:chOff x="2446056" y="2250694"/>
            <a:chExt cx="394009" cy="292990"/>
          </a:xfrm>
        </p:grpSpPr>
        <p:grpSp>
          <p:nvGrpSpPr>
            <p:cNvPr id="41" name="Group 40"/>
            <p:cNvGrpSpPr/>
            <p:nvPr/>
          </p:nvGrpSpPr>
          <p:grpSpPr>
            <a:xfrm>
              <a:off x="2446056" y="2250694"/>
              <a:ext cx="268382" cy="292990"/>
              <a:chOff x="2446056" y="2250694"/>
              <a:chExt cx="268382" cy="292990"/>
            </a:xfrm>
          </p:grpSpPr>
          <p:sp>
            <p:nvSpPr>
              <p:cNvPr id="36" name="Freeform 35"/>
              <p:cNvSpPr/>
              <p:nvPr/>
            </p:nvSpPr>
            <p:spPr>
              <a:xfrm>
                <a:off x="2486028" y="2250694"/>
                <a:ext cx="85656" cy="102786"/>
              </a:xfrm>
              <a:custGeom>
                <a:avLst/>
                <a:gdLst/>
                <a:ahLst/>
                <a:cxnLst/>
                <a:rect l="0" t="0" r="0" b="0"/>
                <a:pathLst>
                  <a:path w="85656" h="102786">
                    <a:moveTo>
                      <a:pt x="85655" y="0"/>
                    </a:moveTo>
                    <a:lnTo>
                      <a:pt x="76561" y="3031"/>
                    </a:lnTo>
                    <a:lnTo>
                      <a:pt x="67021" y="2827"/>
                    </a:lnTo>
                    <a:lnTo>
                      <a:pt x="39322" y="558"/>
                    </a:lnTo>
                    <a:lnTo>
                      <a:pt x="18630" y="3196"/>
                    </a:lnTo>
                    <a:lnTo>
                      <a:pt x="14959" y="6572"/>
                    </a:lnTo>
                    <a:lnTo>
                      <a:pt x="13145" y="11361"/>
                    </a:lnTo>
                    <a:lnTo>
                      <a:pt x="12821" y="22814"/>
                    </a:lnTo>
                    <a:lnTo>
                      <a:pt x="14793" y="34250"/>
                    </a:lnTo>
                    <a:lnTo>
                      <a:pt x="18110" y="38060"/>
                    </a:lnTo>
                    <a:lnTo>
                      <a:pt x="50761" y="50206"/>
                    </a:lnTo>
                    <a:lnTo>
                      <a:pt x="59783" y="56364"/>
                    </a:lnTo>
                    <a:lnTo>
                      <a:pt x="66331" y="65022"/>
                    </a:lnTo>
                    <a:lnTo>
                      <a:pt x="68966" y="69996"/>
                    </a:lnTo>
                    <a:lnTo>
                      <a:pt x="70201" y="80598"/>
                    </a:lnTo>
                    <a:lnTo>
                      <a:pt x="69642" y="86090"/>
                    </a:lnTo>
                    <a:lnTo>
                      <a:pt x="67366" y="90386"/>
                    </a:lnTo>
                    <a:lnTo>
                      <a:pt x="59761" y="96851"/>
                    </a:lnTo>
                    <a:lnTo>
                      <a:pt x="41747" y="101026"/>
                    </a:lnTo>
                    <a:lnTo>
                      <a:pt x="10519" y="102553"/>
                    </a:lnTo>
                    <a:lnTo>
                      <a:pt x="0" y="102785"/>
                    </a:lnTo>
                  </a:path>
                </a:pathLst>
              </a:custGeom>
              <a:ln w="2057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2446056" y="2387739"/>
                <a:ext cx="148466" cy="17131"/>
              </a:xfrm>
              <a:custGeom>
                <a:avLst/>
                <a:gdLst/>
                <a:ahLst/>
                <a:cxnLst/>
                <a:rect l="0" t="0" r="0" b="0"/>
                <a:pathLst>
                  <a:path w="148466" h="17131">
                    <a:moveTo>
                      <a:pt x="148465" y="0"/>
                    </a:moveTo>
                    <a:lnTo>
                      <a:pt x="128139" y="4519"/>
                    </a:lnTo>
                    <a:lnTo>
                      <a:pt x="96770" y="9477"/>
                    </a:lnTo>
                    <a:lnTo>
                      <a:pt x="63650" y="14195"/>
                    </a:lnTo>
                    <a:lnTo>
                      <a:pt x="35578" y="16550"/>
                    </a:lnTo>
                    <a:lnTo>
                      <a:pt x="10671" y="17015"/>
                    </a:lnTo>
                    <a:lnTo>
                      <a:pt x="0" y="17130"/>
                    </a:lnTo>
                  </a:path>
                </a:pathLst>
              </a:custGeom>
              <a:ln w="2057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2463157" y="2427709"/>
                <a:ext cx="75167" cy="115975"/>
              </a:xfrm>
              <a:custGeom>
                <a:avLst/>
                <a:gdLst/>
                <a:ahLst/>
                <a:cxnLst/>
                <a:rect l="0" t="0" r="0" b="0"/>
                <a:pathLst>
                  <a:path w="75167" h="115975">
                    <a:moveTo>
                      <a:pt x="62840" y="0"/>
                    </a:moveTo>
                    <a:lnTo>
                      <a:pt x="39686" y="1691"/>
                    </a:lnTo>
                    <a:lnTo>
                      <a:pt x="12041" y="10374"/>
                    </a:lnTo>
                    <a:lnTo>
                      <a:pt x="3041" y="16454"/>
                    </a:lnTo>
                    <a:lnTo>
                      <a:pt x="767" y="21121"/>
                    </a:lnTo>
                    <a:lnTo>
                      <a:pt x="0" y="54072"/>
                    </a:lnTo>
                    <a:lnTo>
                      <a:pt x="1278" y="57620"/>
                    </a:lnTo>
                    <a:lnTo>
                      <a:pt x="3399" y="58717"/>
                    </a:lnTo>
                    <a:lnTo>
                      <a:pt x="6082" y="58179"/>
                    </a:lnTo>
                    <a:lnTo>
                      <a:pt x="15921" y="51359"/>
                    </a:lnTo>
                    <a:lnTo>
                      <a:pt x="26549" y="49897"/>
                    </a:lnTo>
                    <a:lnTo>
                      <a:pt x="51019" y="54129"/>
                    </a:lnTo>
                    <a:lnTo>
                      <a:pt x="65400" y="62284"/>
                    </a:lnTo>
                    <a:lnTo>
                      <a:pt x="72015" y="72518"/>
                    </a:lnTo>
                    <a:lnTo>
                      <a:pt x="74667" y="78800"/>
                    </a:lnTo>
                    <a:lnTo>
                      <a:pt x="75166" y="84258"/>
                    </a:lnTo>
                    <a:lnTo>
                      <a:pt x="72338" y="93705"/>
                    </a:lnTo>
                    <a:lnTo>
                      <a:pt x="60579" y="106158"/>
                    </a:lnTo>
                    <a:lnTo>
                      <a:pt x="45040" y="114852"/>
                    </a:lnTo>
                    <a:lnTo>
                      <a:pt x="33992" y="115974"/>
                    </a:lnTo>
                    <a:lnTo>
                      <a:pt x="27" y="114206"/>
                    </a:lnTo>
                  </a:path>
                </a:pathLst>
              </a:custGeom>
              <a:ln w="2057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668756" y="2376318"/>
                <a:ext cx="39972" cy="1"/>
              </a:xfrm>
              <a:custGeom>
                <a:avLst/>
                <a:gdLst/>
                <a:ahLst/>
                <a:cxnLst/>
                <a:rect l="0" t="0" r="0" b="0"/>
                <a:pathLst>
                  <a:path w="39972" h="1">
                    <a:moveTo>
                      <a:pt x="39971" y="0"/>
                    </a:moveTo>
                    <a:lnTo>
                      <a:pt x="16817" y="0"/>
                    </a:lnTo>
                    <a:lnTo>
                      <a:pt x="0" y="0"/>
                    </a:lnTo>
                  </a:path>
                </a:pathLst>
              </a:custGeom>
              <a:ln w="2057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2668756" y="2422001"/>
                <a:ext cx="45682" cy="1"/>
              </a:xfrm>
              <a:custGeom>
                <a:avLst/>
                <a:gdLst/>
                <a:ahLst/>
                <a:cxnLst/>
                <a:rect l="0" t="0" r="0" b="0"/>
                <a:pathLst>
                  <a:path w="45682" h="1">
                    <a:moveTo>
                      <a:pt x="45681" y="0"/>
                    </a:moveTo>
                    <a:lnTo>
                      <a:pt x="13890" y="0"/>
                    </a:lnTo>
                    <a:lnTo>
                      <a:pt x="0" y="0"/>
                    </a:lnTo>
                  </a:path>
                </a:pathLst>
              </a:custGeom>
              <a:ln w="2057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Freeform 41"/>
            <p:cNvSpPr/>
            <p:nvPr/>
          </p:nvSpPr>
          <p:spPr>
            <a:xfrm>
              <a:off x="2823167" y="2302086"/>
              <a:ext cx="16898" cy="148466"/>
            </a:xfrm>
            <a:custGeom>
              <a:avLst/>
              <a:gdLst/>
              <a:ahLst/>
              <a:cxnLst/>
              <a:rect l="0" t="0" r="0" b="0"/>
              <a:pathLst>
                <a:path w="16898" h="148466">
                  <a:moveTo>
                    <a:pt x="5476" y="0"/>
                  </a:moveTo>
                  <a:lnTo>
                    <a:pt x="956" y="20326"/>
                  </a:lnTo>
                  <a:lnTo>
                    <a:pt x="0" y="51247"/>
                  </a:lnTo>
                  <a:lnTo>
                    <a:pt x="446" y="82710"/>
                  </a:lnTo>
                  <a:lnTo>
                    <a:pt x="7720" y="116848"/>
                  </a:lnTo>
                  <a:lnTo>
                    <a:pt x="16897" y="148465"/>
                  </a:lnTo>
                </a:path>
              </a:pathLst>
            </a:custGeom>
            <a:ln w="2057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842914" y="2645283"/>
            <a:ext cx="313279" cy="293116"/>
            <a:chOff x="842914" y="2645283"/>
            <a:chExt cx="313279" cy="293116"/>
          </a:xfrm>
        </p:grpSpPr>
        <p:sp>
          <p:nvSpPr>
            <p:cNvPr id="44" name="Freeform 43"/>
            <p:cNvSpPr/>
            <p:nvPr/>
          </p:nvSpPr>
          <p:spPr>
            <a:xfrm>
              <a:off x="842914" y="2647889"/>
              <a:ext cx="19523" cy="287069"/>
            </a:xfrm>
            <a:custGeom>
              <a:avLst/>
              <a:gdLst/>
              <a:ahLst/>
              <a:cxnLst/>
              <a:rect l="0" t="0" r="0" b="0"/>
              <a:pathLst>
                <a:path w="19523" h="287069">
                  <a:moveTo>
                    <a:pt x="0" y="0"/>
                  </a:moveTo>
                  <a:lnTo>
                    <a:pt x="0" y="38082"/>
                  </a:lnTo>
                  <a:lnTo>
                    <a:pt x="3718" y="74859"/>
                  </a:lnTo>
                  <a:lnTo>
                    <a:pt x="6354" y="111744"/>
                  </a:lnTo>
                  <a:lnTo>
                    <a:pt x="7588" y="146692"/>
                  </a:lnTo>
                  <a:lnTo>
                    <a:pt x="12507" y="186816"/>
                  </a:lnTo>
                  <a:lnTo>
                    <a:pt x="17426" y="227848"/>
                  </a:lnTo>
                  <a:lnTo>
                    <a:pt x="19522" y="266496"/>
                  </a:lnTo>
                  <a:lnTo>
                    <a:pt x="14005" y="287068"/>
                  </a:lnTo>
                </a:path>
              </a:pathLst>
            </a:custGeom>
            <a:ln w="2515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5909" y="2645283"/>
              <a:ext cx="220284" cy="293116"/>
            </a:xfrm>
            <a:custGeom>
              <a:avLst/>
              <a:gdLst/>
              <a:ahLst/>
              <a:cxnLst/>
              <a:rect l="0" t="0" r="0" b="0"/>
              <a:pathLst>
                <a:path w="220284" h="293116">
                  <a:moveTo>
                    <a:pt x="103050" y="2605"/>
                  </a:moveTo>
                  <a:lnTo>
                    <a:pt x="73814" y="16067"/>
                  </a:lnTo>
                  <a:lnTo>
                    <a:pt x="57391" y="28809"/>
                  </a:lnTo>
                  <a:lnTo>
                    <a:pt x="33168" y="66919"/>
                  </a:lnTo>
                  <a:lnTo>
                    <a:pt x="14389" y="106935"/>
                  </a:lnTo>
                  <a:lnTo>
                    <a:pt x="2064" y="147485"/>
                  </a:lnTo>
                  <a:lnTo>
                    <a:pt x="0" y="179169"/>
                  </a:lnTo>
                  <a:lnTo>
                    <a:pt x="5878" y="213646"/>
                  </a:lnTo>
                  <a:lnTo>
                    <a:pt x="18247" y="250192"/>
                  </a:lnTo>
                  <a:lnTo>
                    <a:pt x="31159" y="270627"/>
                  </a:lnTo>
                  <a:lnTo>
                    <a:pt x="48556" y="286536"/>
                  </a:lnTo>
                  <a:lnTo>
                    <a:pt x="65865" y="292168"/>
                  </a:lnTo>
                  <a:lnTo>
                    <a:pt x="84968" y="293115"/>
                  </a:lnTo>
                  <a:lnTo>
                    <a:pt x="108844" y="284901"/>
                  </a:lnTo>
                  <a:lnTo>
                    <a:pt x="144902" y="263678"/>
                  </a:lnTo>
                  <a:lnTo>
                    <a:pt x="177311" y="229936"/>
                  </a:lnTo>
                  <a:lnTo>
                    <a:pt x="201018" y="190544"/>
                  </a:lnTo>
                  <a:lnTo>
                    <a:pt x="216017" y="154089"/>
                  </a:lnTo>
                  <a:lnTo>
                    <a:pt x="220283" y="126236"/>
                  </a:lnTo>
                  <a:lnTo>
                    <a:pt x="217830" y="90841"/>
                  </a:lnTo>
                  <a:lnTo>
                    <a:pt x="209253" y="53832"/>
                  </a:lnTo>
                  <a:lnTo>
                    <a:pt x="196928" y="32046"/>
                  </a:lnTo>
                  <a:lnTo>
                    <a:pt x="178841" y="16169"/>
                  </a:lnTo>
                  <a:lnTo>
                    <a:pt x="141182" y="828"/>
                  </a:lnTo>
                  <a:lnTo>
                    <a:pt x="125443" y="0"/>
                  </a:lnTo>
                  <a:lnTo>
                    <a:pt x="89047" y="9606"/>
                  </a:lnTo>
                </a:path>
              </a:pathLst>
            </a:custGeom>
            <a:ln w="2515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410067" y="2645283"/>
            <a:ext cx="465987" cy="293116"/>
            <a:chOff x="2410067" y="2645283"/>
            <a:chExt cx="465987" cy="293116"/>
          </a:xfrm>
        </p:grpSpPr>
        <p:sp>
          <p:nvSpPr>
            <p:cNvPr id="47" name="Freeform 46"/>
            <p:cNvSpPr/>
            <p:nvPr/>
          </p:nvSpPr>
          <p:spPr>
            <a:xfrm>
              <a:off x="2432720" y="2645283"/>
              <a:ext cx="3235" cy="97082"/>
            </a:xfrm>
            <a:custGeom>
              <a:avLst/>
              <a:gdLst/>
              <a:ahLst/>
              <a:cxnLst/>
              <a:rect l="0" t="0" r="0" b="0"/>
              <a:pathLst>
                <a:path w="3235" h="97082">
                  <a:moveTo>
                    <a:pt x="3234" y="0"/>
                  </a:moveTo>
                  <a:lnTo>
                    <a:pt x="674" y="16642"/>
                  </a:lnTo>
                  <a:lnTo>
                    <a:pt x="133" y="35248"/>
                  </a:lnTo>
                  <a:lnTo>
                    <a:pt x="39" y="50914"/>
                  </a:lnTo>
                  <a:lnTo>
                    <a:pt x="7" y="69731"/>
                  </a:lnTo>
                  <a:lnTo>
                    <a:pt x="1" y="86339"/>
                  </a:lnTo>
                  <a:lnTo>
                    <a:pt x="0" y="97081"/>
                  </a:lnTo>
                </a:path>
              </a:pathLst>
            </a:custGeom>
            <a:ln w="1181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59828" y="2657375"/>
              <a:ext cx="91773" cy="89174"/>
            </a:xfrm>
            <a:custGeom>
              <a:avLst/>
              <a:gdLst/>
              <a:ahLst/>
              <a:cxnLst/>
              <a:rect l="0" t="0" r="0" b="0"/>
              <a:pathLst>
                <a:path w="91773" h="89174">
                  <a:moveTo>
                    <a:pt x="47315" y="4088"/>
                  </a:moveTo>
                  <a:lnTo>
                    <a:pt x="43880" y="653"/>
                  </a:lnTo>
                  <a:lnTo>
                    <a:pt x="41430" y="0"/>
                  </a:lnTo>
                  <a:lnTo>
                    <a:pt x="34872" y="234"/>
                  </a:lnTo>
                  <a:lnTo>
                    <a:pt x="24812" y="4104"/>
                  </a:lnTo>
                  <a:lnTo>
                    <a:pt x="16718" y="11524"/>
                  </a:lnTo>
                  <a:lnTo>
                    <a:pt x="5338" y="27826"/>
                  </a:lnTo>
                  <a:lnTo>
                    <a:pt x="1693" y="35853"/>
                  </a:lnTo>
                  <a:lnTo>
                    <a:pt x="0" y="48098"/>
                  </a:lnTo>
                  <a:lnTo>
                    <a:pt x="3394" y="65402"/>
                  </a:lnTo>
                  <a:lnTo>
                    <a:pt x="8135" y="75231"/>
                  </a:lnTo>
                  <a:lnTo>
                    <a:pt x="15811" y="83256"/>
                  </a:lnTo>
                  <a:lnTo>
                    <a:pt x="26635" y="88471"/>
                  </a:lnTo>
                  <a:lnTo>
                    <a:pt x="33810" y="89173"/>
                  </a:lnTo>
                  <a:lnTo>
                    <a:pt x="52701" y="87631"/>
                  </a:lnTo>
                  <a:lnTo>
                    <a:pt x="69824" y="79233"/>
                  </a:lnTo>
                  <a:lnTo>
                    <a:pt x="77915" y="71299"/>
                  </a:lnTo>
                  <a:lnTo>
                    <a:pt x="88334" y="53205"/>
                  </a:lnTo>
                  <a:lnTo>
                    <a:pt x="90715" y="45694"/>
                  </a:lnTo>
                  <a:lnTo>
                    <a:pt x="91772" y="36363"/>
                  </a:lnTo>
                  <a:lnTo>
                    <a:pt x="90325" y="28141"/>
                  </a:lnTo>
                  <a:lnTo>
                    <a:pt x="83537" y="14073"/>
                  </a:lnTo>
                  <a:lnTo>
                    <a:pt x="78515" y="9365"/>
                  </a:lnTo>
                  <a:lnTo>
                    <a:pt x="75666" y="7606"/>
                  </a:lnTo>
                  <a:lnTo>
                    <a:pt x="67706" y="6611"/>
                  </a:lnTo>
                  <a:lnTo>
                    <a:pt x="56953" y="8071"/>
                  </a:lnTo>
                  <a:lnTo>
                    <a:pt x="50552" y="10560"/>
                  </a:lnTo>
                </a:path>
              </a:pathLst>
            </a:custGeom>
            <a:ln w="1181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10067" y="2794142"/>
              <a:ext cx="165040" cy="6471"/>
            </a:xfrm>
            <a:custGeom>
              <a:avLst/>
              <a:gdLst/>
              <a:ahLst/>
              <a:cxnLst/>
              <a:rect l="0" t="0" r="0" b="0"/>
              <a:pathLst>
                <a:path w="165040" h="6471">
                  <a:moveTo>
                    <a:pt x="165039" y="6470"/>
                  </a:moveTo>
                  <a:lnTo>
                    <a:pt x="147022" y="6470"/>
                  </a:lnTo>
                  <a:lnTo>
                    <a:pt x="127788" y="6470"/>
                  </a:lnTo>
                  <a:lnTo>
                    <a:pt x="112013" y="6111"/>
                  </a:lnTo>
                  <a:lnTo>
                    <a:pt x="95952" y="4247"/>
                  </a:lnTo>
                  <a:lnTo>
                    <a:pt x="79807" y="3535"/>
                  </a:lnTo>
                  <a:lnTo>
                    <a:pt x="63638" y="2964"/>
                  </a:lnTo>
                  <a:lnTo>
                    <a:pt x="47820" y="1038"/>
                  </a:lnTo>
                  <a:lnTo>
                    <a:pt x="28449" y="205"/>
                  </a:lnTo>
                  <a:lnTo>
                    <a:pt x="9135" y="40"/>
                  </a:lnTo>
                  <a:lnTo>
                    <a:pt x="0" y="0"/>
                  </a:lnTo>
                </a:path>
              </a:pathLst>
            </a:custGeom>
            <a:ln w="1181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58607" y="2847675"/>
              <a:ext cx="67109" cy="90724"/>
            </a:xfrm>
            <a:custGeom>
              <a:avLst/>
              <a:gdLst/>
              <a:ahLst/>
              <a:cxnLst/>
              <a:rect l="0" t="0" r="0" b="0"/>
              <a:pathLst>
                <a:path w="67109" h="90724">
                  <a:moveTo>
                    <a:pt x="58246" y="4715"/>
                  </a:moveTo>
                  <a:lnTo>
                    <a:pt x="43207" y="2153"/>
                  </a:lnTo>
                  <a:lnTo>
                    <a:pt x="25034" y="1612"/>
                  </a:lnTo>
                  <a:lnTo>
                    <a:pt x="10178" y="0"/>
                  </a:lnTo>
                  <a:lnTo>
                    <a:pt x="3445" y="2140"/>
                  </a:lnTo>
                  <a:lnTo>
                    <a:pt x="1577" y="4077"/>
                  </a:lnTo>
                  <a:lnTo>
                    <a:pt x="692" y="6446"/>
                  </a:lnTo>
                  <a:lnTo>
                    <a:pt x="667" y="12316"/>
                  </a:lnTo>
                  <a:lnTo>
                    <a:pt x="2622" y="27803"/>
                  </a:lnTo>
                  <a:lnTo>
                    <a:pt x="2826" y="31972"/>
                  </a:lnTo>
                  <a:lnTo>
                    <a:pt x="4041" y="34392"/>
                  </a:lnTo>
                  <a:lnTo>
                    <a:pt x="5930" y="35646"/>
                  </a:lnTo>
                  <a:lnTo>
                    <a:pt x="8268" y="36122"/>
                  </a:lnTo>
                  <a:lnTo>
                    <a:pt x="10545" y="35720"/>
                  </a:lnTo>
                  <a:lnTo>
                    <a:pt x="24976" y="29701"/>
                  </a:lnTo>
                  <a:lnTo>
                    <a:pt x="31954" y="29363"/>
                  </a:lnTo>
                  <a:lnTo>
                    <a:pt x="38651" y="30771"/>
                  </a:lnTo>
                  <a:lnTo>
                    <a:pt x="48125" y="35606"/>
                  </a:lnTo>
                  <a:lnTo>
                    <a:pt x="55647" y="41953"/>
                  </a:lnTo>
                  <a:lnTo>
                    <a:pt x="62070" y="50505"/>
                  </a:lnTo>
                  <a:lnTo>
                    <a:pt x="66051" y="60230"/>
                  </a:lnTo>
                  <a:lnTo>
                    <a:pt x="67108" y="67981"/>
                  </a:lnTo>
                  <a:lnTo>
                    <a:pt x="65660" y="75260"/>
                  </a:lnTo>
                  <a:lnTo>
                    <a:pt x="60802" y="84464"/>
                  </a:lnTo>
                  <a:lnTo>
                    <a:pt x="58871" y="87005"/>
                  </a:lnTo>
                  <a:lnTo>
                    <a:pt x="51932" y="89828"/>
                  </a:lnTo>
                  <a:lnTo>
                    <a:pt x="43575" y="90723"/>
                  </a:lnTo>
                  <a:lnTo>
                    <a:pt x="24368" y="87451"/>
                  </a:lnTo>
                  <a:lnTo>
                    <a:pt x="7656" y="80734"/>
                  </a:lnTo>
                  <a:lnTo>
                    <a:pt x="0" y="79143"/>
                  </a:lnTo>
                </a:path>
              </a:pathLst>
            </a:custGeom>
            <a:ln w="1181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49530" y="2792423"/>
              <a:ext cx="19416" cy="1718"/>
            </a:xfrm>
            <a:custGeom>
              <a:avLst/>
              <a:gdLst/>
              <a:ahLst/>
              <a:cxnLst/>
              <a:rect l="0" t="0" r="0" b="0"/>
              <a:pathLst>
                <a:path w="19416" h="1718">
                  <a:moveTo>
                    <a:pt x="19415" y="1717"/>
                  </a:moveTo>
                  <a:lnTo>
                    <a:pt x="14262" y="0"/>
                  </a:lnTo>
                  <a:lnTo>
                    <a:pt x="8855" y="115"/>
                  </a:lnTo>
                  <a:lnTo>
                    <a:pt x="0" y="1717"/>
                  </a:lnTo>
                </a:path>
              </a:pathLst>
            </a:custGeom>
            <a:ln w="1181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56006" y="2823266"/>
              <a:ext cx="29127" cy="3236"/>
            </a:xfrm>
            <a:custGeom>
              <a:avLst/>
              <a:gdLst/>
              <a:ahLst/>
              <a:cxnLst/>
              <a:rect l="0" t="0" r="0" b="0"/>
              <a:pathLst>
                <a:path w="29127" h="3236">
                  <a:moveTo>
                    <a:pt x="29126" y="3235"/>
                  </a:moveTo>
                  <a:lnTo>
                    <a:pt x="20656" y="1012"/>
                  </a:lnTo>
                  <a:lnTo>
                    <a:pt x="6251" y="200"/>
                  </a:lnTo>
                  <a:lnTo>
                    <a:pt x="0" y="0"/>
                  </a:lnTo>
                </a:path>
              </a:pathLst>
            </a:custGeom>
            <a:ln w="1181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58281" y="2726050"/>
              <a:ext cx="117773" cy="178656"/>
            </a:xfrm>
            <a:custGeom>
              <a:avLst/>
              <a:gdLst/>
              <a:ahLst/>
              <a:cxnLst/>
              <a:rect l="0" t="0" r="0" b="0"/>
              <a:pathLst>
                <a:path w="117773" h="178656">
                  <a:moveTo>
                    <a:pt x="33636" y="135"/>
                  </a:moveTo>
                  <a:lnTo>
                    <a:pt x="28116" y="19277"/>
                  </a:lnTo>
                  <a:lnTo>
                    <a:pt x="22944" y="34931"/>
                  </a:lnTo>
                  <a:lnTo>
                    <a:pt x="16822" y="48518"/>
                  </a:lnTo>
                  <a:lnTo>
                    <a:pt x="15595" y="49649"/>
                  </a:lnTo>
                  <a:lnTo>
                    <a:pt x="14417" y="49324"/>
                  </a:lnTo>
                  <a:lnTo>
                    <a:pt x="13273" y="48029"/>
                  </a:lnTo>
                  <a:lnTo>
                    <a:pt x="12869" y="46088"/>
                  </a:lnTo>
                  <a:lnTo>
                    <a:pt x="15688" y="30437"/>
                  </a:lnTo>
                  <a:lnTo>
                    <a:pt x="20049" y="14684"/>
                  </a:lnTo>
                  <a:lnTo>
                    <a:pt x="27463" y="3901"/>
                  </a:lnTo>
                  <a:lnTo>
                    <a:pt x="29520" y="1567"/>
                  </a:lnTo>
                  <a:lnTo>
                    <a:pt x="31971" y="370"/>
                  </a:lnTo>
                  <a:lnTo>
                    <a:pt x="37570" y="0"/>
                  </a:lnTo>
                  <a:lnTo>
                    <a:pt x="46787" y="3531"/>
                  </a:lnTo>
                  <a:lnTo>
                    <a:pt x="54631" y="9131"/>
                  </a:lnTo>
                  <a:lnTo>
                    <a:pt x="65948" y="22993"/>
                  </a:lnTo>
                  <a:lnTo>
                    <a:pt x="74523" y="40753"/>
                  </a:lnTo>
                  <a:lnTo>
                    <a:pt x="79786" y="60015"/>
                  </a:lnTo>
                  <a:lnTo>
                    <a:pt x="79750" y="78283"/>
                  </a:lnTo>
                  <a:lnTo>
                    <a:pt x="77462" y="97359"/>
                  </a:lnTo>
                  <a:lnTo>
                    <a:pt x="74507" y="114957"/>
                  </a:lnTo>
                  <a:lnTo>
                    <a:pt x="67918" y="131557"/>
                  </a:lnTo>
                  <a:lnTo>
                    <a:pt x="58612" y="149970"/>
                  </a:lnTo>
                  <a:lnTo>
                    <a:pt x="45962" y="165372"/>
                  </a:lnTo>
                  <a:lnTo>
                    <a:pt x="33514" y="175213"/>
                  </a:lnTo>
                  <a:lnTo>
                    <a:pt x="27109" y="178385"/>
                  </a:lnTo>
                  <a:lnTo>
                    <a:pt x="23892" y="178655"/>
                  </a:lnTo>
                  <a:lnTo>
                    <a:pt x="17440" y="177038"/>
                  </a:lnTo>
                  <a:lnTo>
                    <a:pt x="11935" y="172963"/>
                  </a:lnTo>
                  <a:lnTo>
                    <a:pt x="7451" y="167557"/>
                  </a:lnTo>
                  <a:lnTo>
                    <a:pt x="1643" y="154338"/>
                  </a:lnTo>
                  <a:lnTo>
                    <a:pt x="0" y="146694"/>
                  </a:lnTo>
                  <a:lnTo>
                    <a:pt x="469" y="139701"/>
                  </a:lnTo>
                  <a:lnTo>
                    <a:pt x="4472" y="129700"/>
                  </a:lnTo>
                  <a:lnTo>
                    <a:pt x="9168" y="125077"/>
                  </a:lnTo>
                  <a:lnTo>
                    <a:pt x="11930" y="123341"/>
                  </a:lnTo>
                  <a:lnTo>
                    <a:pt x="17876" y="122370"/>
                  </a:lnTo>
                  <a:lnTo>
                    <a:pt x="30483" y="124677"/>
                  </a:lnTo>
                  <a:lnTo>
                    <a:pt x="49823" y="135203"/>
                  </a:lnTo>
                  <a:lnTo>
                    <a:pt x="68164" y="149652"/>
                  </a:lnTo>
                  <a:lnTo>
                    <a:pt x="85272" y="166862"/>
                  </a:lnTo>
                  <a:lnTo>
                    <a:pt x="95079" y="173464"/>
                  </a:lnTo>
                  <a:lnTo>
                    <a:pt x="101933" y="176049"/>
                  </a:lnTo>
                  <a:lnTo>
                    <a:pt x="117772" y="178117"/>
                  </a:lnTo>
                </a:path>
              </a:pathLst>
            </a:custGeom>
            <a:ln w="1181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61948" y="3039998"/>
            <a:ext cx="275211" cy="292991"/>
            <a:chOff x="861948" y="3039998"/>
            <a:chExt cx="275211" cy="292991"/>
          </a:xfrm>
        </p:grpSpPr>
        <p:sp>
          <p:nvSpPr>
            <p:cNvPr id="55" name="Freeform 54"/>
            <p:cNvSpPr/>
            <p:nvPr/>
          </p:nvSpPr>
          <p:spPr>
            <a:xfrm>
              <a:off x="861948" y="3039998"/>
              <a:ext cx="23180" cy="265699"/>
            </a:xfrm>
            <a:custGeom>
              <a:avLst/>
              <a:gdLst/>
              <a:ahLst/>
              <a:cxnLst/>
              <a:rect l="0" t="0" r="0" b="0"/>
              <a:pathLst>
                <a:path w="23180" h="265699">
                  <a:moveTo>
                    <a:pt x="6573" y="0"/>
                  </a:moveTo>
                  <a:lnTo>
                    <a:pt x="0" y="38589"/>
                  </a:lnTo>
                  <a:lnTo>
                    <a:pt x="1243" y="76321"/>
                  </a:lnTo>
                  <a:lnTo>
                    <a:pt x="4993" y="116715"/>
                  </a:lnTo>
                  <a:lnTo>
                    <a:pt x="10669" y="162874"/>
                  </a:lnTo>
                  <a:lnTo>
                    <a:pt x="14045" y="210979"/>
                  </a:lnTo>
                  <a:lnTo>
                    <a:pt x="17172" y="249593"/>
                  </a:lnTo>
                  <a:lnTo>
                    <a:pt x="23179" y="265698"/>
                  </a:lnTo>
                </a:path>
              </a:pathLst>
            </a:custGeom>
            <a:ln w="3009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51702" y="3048301"/>
              <a:ext cx="185457" cy="284688"/>
            </a:xfrm>
            <a:custGeom>
              <a:avLst/>
              <a:gdLst/>
              <a:ahLst/>
              <a:cxnLst/>
              <a:rect l="0" t="0" r="0" b="0"/>
              <a:pathLst>
                <a:path w="185457" h="284688">
                  <a:moveTo>
                    <a:pt x="141002" y="0"/>
                  </a:moveTo>
                  <a:lnTo>
                    <a:pt x="94775" y="7149"/>
                  </a:lnTo>
                  <a:lnTo>
                    <a:pt x="52051" y="8075"/>
                  </a:lnTo>
                  <a:lnTo>
                    <a:pt x="20953" y="10081"/>
                  </a:lnTo>
                  <a:lnTo>
                    <a:pt x="5845" y="17089"/>
                  </a:lnTo>
                  <a:lnTo>
                    <a:pt x="2001" y="24308"/>
                  </a:lnTo>
                  <a:lnTo>
                    <a:pt x="0" y="66579"/>
                  </a:lnTo>
                  <a:lnTo>
                    <a:pt x="4286" y="110739"/>
                  </a:lnTo>
                  <a:lnTo>
                    <a:pt x="16674" y="157033"/>
                  </a:lnTo>
                  <a:lnTo>
                    <a:pt x="19369" y="165578"/>
                  </a:lnTo>
                  <a:lnTo>
                    <a:pt x="22088" y="167585"/>
                  </a:lnTo>
                  <a:lnTo>
                    <a:pt x="24823" y="165232"/>
                  </a:lnTo>
                  <a:lnTo>
                    <a:pt x="40249" y="139349"/>
                  </a:lnTo>
                  <a:lnTo>
                    <a:pt x="52862" y="128665"/>
                  </a:lnTo>
                  <a:lnTo>
                    <a:pt x="60100" y="124524"/>
                  </a:lnTo>
                  <a:lnTo>
                    <a:pt x="80444" y="122384"/>
                  </a:lnTo>
                  <a:lnTo>
                    <a:pt x="126682" y="128527"/>
                  </a:lnTo>
                  <a:lnTo>
                    <a:pt x="155825" y="140384"/>
                  </a:lnTo>
                  <a:lnTo>
                    <a:pt x="168502" y="152804"/>
                  </a:lnTo>
                  <a:lnTo>
                    <a:pt x="180825" y="177817"/>
                  </a:lnTo>
                  <a:lnTo>
                    <a:pt x="185456" y="198040"/>
                  </a:lnTo>
                  <a:lnTo>
                    <a:pt x="180911" y="238632"/>
                  </a:lnTo>
                  <a:lnTo>
                    <a:pt x="175345" y="255514"/>
                  </a:lnTo>
                  <a:lnTo>
                    <a:pt x="166722" y="269168"/>
                  </a:lnTo>
                  <a:lnTo>
                    <a:pt x="151818" y="278926"/>
                  </a:lnTo>
                  <a:lnTo>
                    <a:pt x="142677" y="282820"/>
                  </a:lnTo>
                  <a:lnTo>
                    <a:pt x="122680" y="284687"/>
                  </a:lnTo>
                  <a:lnTo>
                    <a:pt x="75444" y="275989"/>
                  </a:lnTo>
                  <a:lnTo>
                    <a:pt x="33061" y="265699"/>
                  </a:lnTo>
                </a:path>
              </a:pathLst>
            </a:custGeom>
            <a:ln w="3009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407503" y="3039998"/>
            <a:ext cx="471115" cy="292991"/>
            <a:chOff x="2407503" y="3039998"/>
            <a:chExt cx="471115" cy="292991"/>
          </a:xfrm>
        </p:grpSpPr>
        <p:sp>
          <p:nvSpPr>
            <p:cNvPr id="58" name="Freeform 57"/>
            <p:cNvSpPr/>
            <p:nvPr/>
          </p:nvSpPr>
          <p:spPr>
            <a:xfrm>
              <a:off x="2471009" y="3039998"/>
              <a:ext cx="4237" cy="117426"/>
            </a:xfrm>
            <a:custGeom>
              <a:avLst/>
              <a:gdLst/>
              <a:ahLst/>
              <a:cxnLst/>
              <a:rect l="0" t="0" r="0" b="0"/>
              <a:pathLst>
                <a:path w="4237" h="117426">
                  <a:moveTo>
                    <a:pt x="4236" y="0"/>
                  </a:moveTo>
                  <a:lnTo>
                    <a:pt x="1133" y="11821"/>
                  </a:lnTo>
                  <a:lnTo>
                    <a:pt x="0" y="35938"/>
                  </a:lnTo>
                  <a:lnTo>
                    <a:pt x="2173" y="60180"/>
                  </a:lnTo>
                  <a:lnTo>
                    <a:pt x="3828" y="84297"/>
                  </a:lnTo>
                  <a:lnTo>
                    <a:pt x="4155" y="105714"/>
                  </a:lnTo>
                  <a:lnTo>
                    <a:pt x="4236" y="117425"/>
                  </a:lnTo>
                </a:path>
              </a:pathLst>
            </a:custGeom>
            <a:ln w="1637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2407503" y="3042415"/>
              <a:ext cx="471115" cy="290574"/>
              <a:chOff x="2407503" y="3042415"/>
              <a:chExt cx="471115" cy="290574"/>
            </a:xfrm>
          </p:grpSpPr>
          <p:sp>
            <p:nvSpPr>
              <p:cNvPr id="59" name="Freeform 58"/>
              <p:cNvSpPr/>
              <p:nvPr/>
            </p:nvSpPr>
            <p:spPr>
              <a:xfrm>
                <a:off x="2533958" y="3042415"/>
                <a:ext cx="63229" cy="115008"/>
              </a:xfrm>
              <a:custGeom>
                <a:avLst/>
                <a:gdLst/>
                <a:ahLst/>
                <a:cxnLst/>
                <a:rect l="0" t="0" r="0" b="0"/>
                <a:pathLst>
                  <a:path w="63229" h="115008">
                    <a:moveTo>
                      <a:pt x="63228" y="15650"/>
                    </a:moveTo>
                    <a:lnTo>
                      <a:pt x="55515" y="8940"/>
                    </a:lnTo>
                    <a:lnTo>
                      <a:pt x="48258" y="5475"/>
                    </a:lnTo>
                    <a:lnTo>
                      <a:pt x="23336" y="1207"/>
                    </a:lnTo>
                    <a:lnTo>
                      <a:pt x="18568" y="0"/>
                    </a:lnTo>
                    <a:lnTo>
                      <a:pt x="14386" y="198"/>
                    </a:lnTo>
                    <a:lnTo>
                      <a:pt x="7063" y="3095"/>
                    </a:lnTo>
                    <a:lnTo>
                      <a:pt x="4708" y="6276"/>
                    </a:lnTo>
                    <a:lnTo>
                      <a:pt x="2093" y="15164"/>
                    </a:lnTo>
                    <a:lnTo>
                      <a:pt x="413" y="37224"/>
                    </a:lnTo>
                    <a:lnTo>
                      <a:pt x="624" y="51426"/>
                    </a:lnTo>
                    <a:lnTo>
                      <a:pt x="1420" y="51544"/>
                    </a:lnTo>
                    <a:lnTo>
                      <a:pt x="2452" y="50117"/>
                    </a:lnTo>
                    <a:lnTo>
                      <a:pt x="8951" y="48532"/>
                    </a:lnTo>
                    <a:lnTo>
                      <a:pt x="18029" y="48329"/>
                    </a:lnTo>
                    <a:lnTo>
                      <a:pt x="27081" y="49911"/>
                    </a:lnTo>
                    <a:lnTo>
                      <a:pt x="38244" y="56021"/>
                    </a:lnTo>
                    <a:lnTo>
                      <a:pt x="47908" y="66585"/>
                    </a:lnTo>
                    <a:lnTo>
                      <a:pt x="54729" y="79250"/>
                    </a:lnTo>
                    <a:lnTo>
                      <a:pt x="55604" y="88075"/>
                    </a:lnTo>
                    <a:lnTo>
                      <a:pt x="53817" y="96514"/>
                    </a:lnTo>
                    <a:lnTo>
                      <a:pt x="49678" y="103610"/>
                    </a:lnTo>
                    <a:lnTo>
                      <a:pt x="43155" y="108771"/>
                    </a:lnTo>
                    <a:lnTo>
                      <a:pt x="34736" y="112235"/>
                    </a:lnTo>
                    <a:lnTo>
                      <a:pt x="14314" y="114460"/>
                    </a:lnTo>
                    <a:lnTo>
                      <a:pt x="0" y="115007"/>
                    </a:lnTo>
                  </a:path>
                </a:pathLst>
              </a:custGeom>
              <a:ln w="1637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2407503" y="3180006"/>
                <a:ext cx="234851" cy="4516"/>
              </a:xfrm>
              <a:custGeom>
                <a:avLst/>
                <a:gdLst/>
                <a:ahLst/>
                <a:cxnLst/>
                <a:rect l="0" t="0" r="0" b="0"/>
                <a:pathLst>
                  <a:path w="234851" h="4516">
                    <a:moveTo>
                      <a:pt x="234850" y="0"/>
                    </a:moveTo>
                    <a:lnTo>
                      <a:pt x="227657" y="2397"/>
                    </a:lnTo>
                    <a:lnTo>
                      <a:pt x="205030" y="994"/>
                    </a:lnTo>
                    <a:lnTo>
                      <a:pt x="180711" y="197"/>
                    </a:lnTo>
                    <a:lnTo>
                      <a:pt x="156578" y="39"/>
                    </a:lnTo>
                    <a:lnTo>
                      <a:pt x="129378" y="8"/>
                    </a:lnTo>
                    <a:lnTo>
                      <a:pt x="102817" y="2"/>
                    </a:lnTo>
                    <a:lnTo>
                      <a:pt x="75955" y="0"/>
                    </a:lnTo>
                    <a:lnTo>
                      <a:pt x="51320" y="0"/>
                    </a:lnTo>
                    <a:lnTo>
                      <a:pt x="28463" y="1338"/>
                    </a:lnTo>
                    <a:lnTo>
                      <a:pt x="13953" y="3574"/>
                    </a:lnTo>
                    <a:lnTo>
                      <a:pt x="0" y="4515"/>
                    </a:lnTo>
                  </a:path>
                </a:pathLst>
              </a:custGeom>
              <a:ln w="1637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2470730" y="3229684"/>
                <a:ext cx="93404" cy="103305"/>
              </a:xfrm>
              <a:custGeom>
                <a:avLst/>
                <a:gdLst/>
                <a:ahLst/>
                <a:cxnLst/>
                <a:rect l="0" t="0" r="0" b="0"/>
                <a:pathLst>
                  <a:path w="93404" h="103305">
                    <a:moveTo>
                      <a:pt x="85812" y="0"/>
                    </a:moveTo>
                    <a:lnTo>
                      <a:pt x="64822" y="0"/>
                    </a:lnTo>
                    <a:lnTo>
                      <a:pt x="39457" y="0"/>
                    </a:lnTo>
                    <a:lnTo>
                      <a:pt x="16120" y="1003"/>
                    </a:lnTo>
                    <a:lnTo>
                      <a:pt x="7833" y="4794"/>
                    </a:lnTo>
                    <a:lnTo>
                      <a:pt x="5222" y="8214"/>
                    </a:lnTo>
                    <a:lnTo>
                      <a:pt x="2321" y="17367"/>
                    </a:lnTo>
                    <a:lnTo>
                      <a:pt x="3880" y="41892"/>
                    </a:lnTo>
                    <a:lnTo>
                      <a:pt x="4092" y="47498"/>
                    </a:lnTo>
                    <a:lnTo>
                      <a:pt x="5237" y="49730"/>
                    </a:lnTo>
                    <a:lnTo>
                      <a:pt x="7004" y="49713"/>
                    </a:lnTo>
                    <a:lnTo>
                      <a:pt x="15625" y="45172"/>
                    </a:lnTo>
                    <a:lnTo>
                      <a:pt x="24006" y="42658"/>
                    </a:lnTo>
                    <a:lnTo>
                      <a:pt x="45742" y="41043"/>
                    </a:lnTo>
                    <a:lnTo>
                      <a:pt x="56963" y="41826"/>
                    </a:lnTo>
                    <a:lnTo>
                      <a:pt x="76433" y="50506"/>
                    </a:lnTo>
                    <a:lnTo>
                      <a:pt x="84655" y="56570"/>
                    </a:lnTo>
                    <a:lnTo>
                      <a:pt x="89981" y="64283"/>
                    </a:lnTo>
                    <a:lnTo>
                      <a:pt x="93403" y="79486"/>
                    </a:lnTo>
                    <a:lnTo>
                      <a:pt x="91528" y="88184"/>
                    </a:lnTo>
                    <a:lnTo>
                      <a:pt x="89623" y="91908"/>
                    </a:lnTo>
                    <a:lnTo>
                      <a:pt x="83491" y="97385"/>
                    </a:lnTo>
                    <a:lnTo>
                      <a:pt x="75246" y="100989"/>
                    </a:lnTo>
                    <a:lnTo>
                      <a:pt x="53596" y="103304"/>
                    </a:lnTo>
                    <a:lnTo>
                      <a:pt x="29991" y="101363"/>
                    </a:lnTo>
                    <a:lnTo>
                      <a:pt x="7574" y="96047"/>
                    </a:lnTo>
                    <a:lnTo>
                      <a:pt x="0" y="94840"/>
                    </a:lnTo>
                  </a:path>
                </a:pathLst>
              </a:custGeom>
              <a:ln w="1637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2701064" y="3170970"/>
                <a:ext cx="27097" cy="1"/>
              </a:xfrm>
              <a:custGeom>
                <a:avLst/>
                <a:gdLst/>
                <a:ahLst/>
                <a:cxnLst/>
                <a:rect l="0" t="0" r="0" b="0"/>
                <a:pathLst>
                  <a:path w="27097" h="1">
                    <a:moveTo>
                      <a:pt x="27096" y="0"/>
                    </a:moveTo>
                    <a:lnTo>
                      <a:pt x="0" y="0"/>
                    </a:lnTo>
                  </a:path>
                </a:pathLst>
              </a:custGeom>
              <a:ln w="1637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2687514" y="3202583"/>
                <a:ext cx="54197" cy="4516"/>
              </a:xfrm>
              <a:custGeom>
                <a:avLst/>
                <a:gdLst/>
                <a:ahLst/>
                <a:cxnLst/>
                <a:rect l="0" t="0" r="0" b="0"/>
                <a:pathLst>
                  <a:path w="54197" h="4516">
                    <a:moveTo>
                      <a:pt x="54196" y="4515"/>
                    </a:moveTo>
                    <a:lnTo>
                      <a:pt x="42376" y="1412"/>
                    </a:lnTo>
                    <a:lnTo>
                      <a:pt x="18258" y="279"/>
                    </a:lnTo>
                    <a:lnTo>
                      <a:pt x="0" y="0"/>
                    </a:lnTo>
                  </a:path>
                </a:pathLst>
              </a:custGeom>
              <a:ln w="1637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2764292" y="3107742"/>
                <a:ext cx="114326" cy="161887"/>
              </a:xfrm>
              <a:custGeom>
                <a:avLst/>
                <a:gdLst/>
                <a:ahLst/>
                <a:cxnLst/>
                <a:rect l="0" t="0" r="0" b="0"/>
                <a:pathLst>
                  <a:path w="114326" h="161887">
                    <a:moveTo>
                      <a:pt x="58712" y="0"/>
                    </a:moveTo>
                    <a:lnTo>
                      <a:pt x="31545" y="27168"/>
                    </a:lnTo>
                    <a:lnTo>
                      <a:pt x="17160" y="39156"/>
                    </a:lnTo>
                    <a:lnTo>
                      <a:pt x="13447" y="40155"/>
                    </a:lnTo>
                    <a:lnTo>
                      <a:pt x="9969" y="39817"/>
                    </a:lnTo>
                    <a:lnTo>
                      <a:pt x="6646" y="38588"/>
                    </a:lnTo>
                    <a:lnTo>
                      <a:pt x="5434" y="36766"/>
                    </a:lnTo>
                    <a:lnTo>
                      <a:pt x="5630" y="34547"/>
                    </a:lnTo>
                    <a:lnTo>
                      <a:pt x="8525" y="29405"/>
                    </a:lnTo>
                    <a:lnTo>
                      <a:pt x="19898" y="17927"/>
                    </a:lnTo>
                    <a:lnTo>
                      <a:pt x="32157" y="10330"/>
                    </a:lnTo>
                    <a:lnTo>
                      <a:pt x="41390" y="7100"/>
                    </a:lnTo>
                    <a:lnTo>
                      <a:pt x="52184" y="5665"/>
                    </a:lnTo>
                    <a:lnTo>
                      <a:pt x="62335" y="7703"/>
                    </a:lnTo>
                    <a:lnTo>
                      <a:pt x="81117" y="17190"/>
                    </a:lnTo>
                    <a:lnTo>
                      <a:pt x="84187" y="21496"/>
                    </a:lnTo>
                    <a:lnTo>
                      <a:pt x="87598" y="32972"/>
                    </a:lnTo>
                    <a:lnTo>
                      <a:pt x="86437" y="42422"/>
                    </a:lnTo>
                    <a:lnTo>
                      <a:pt x="80141" y="53384"/>
                    </a:lnTo>
                    <a:lnTo>
                      <a:pt x="74258" y="59355"/>
                    </a:lnTo>
                    <a:lnTo>
                      <a:pt x="66625" y="63682"/>
                    </a:lnTo>
                    <a:lnTo>
                      <a:pt x="58214" y="64601"/>
                    </a:lnTo>
                    <a:lnTo>
                      <a:pt x="53864" y="64144"/>
                    </a:lnTo>
                    <a:lnTo>
                      <a:pt x="52469" y="63337"/>
                    </a:lnTo>
                    <a:lnTo>
                      <a:pt x="53045" y="62298"/>
                    </a:lnTo>
                    <a:lnTo>
                      <a:pt x="54934" y="61103"/>
                    </a:lnTo>
                    <a:lnTo>
                      <a:pt x="61047" y="61113"/>
                    </a:lnTo>
                    <a:lnTo>
                      <a:pt x="68281" y="63292"/>
                    </a:lnTo>
                    <a:lnTo>
                      <a:pt x="90334" y="79055"/>
                    </a:lnTo>
                    <a:lnTo>
                      <a:pt x="106689" y="99660"/>
                    </a:lnTo>
                    <a:lnTo>
                      <a:pt x="113463" y="115395"/>
                    </a:lnTo>
                    <a:lnTo>
                      <a:pt x="114325" y="125555"/>
                    </a:lnTo>
                    <a:lnTo>
                      <a:pt x="110790" y="144345"/>
                    </a:lnTo>
                    <a:lnTo>
                      <a:pt x="108485" y="147917"/>
                    </a:lnTo>
                    <a:lnTo>
                      <a:pt x="101909" y="153224"/>
                    </a:lnTo>
                    <a:lnTo>
                      <a:pt x="89744" y="159033"/>
                    </a:lnTo>
                    <a:lnTo>
                      <a:pt x="65437" y="161886"/>
                    </a:lnTo>
                    <a:lnTo>
                      <a:pt x="39447" y="161111"/>
                    </a:lnTo>
                    <a:lnTo>
                      <a:pt x="15096" y="156275"/>
                    </a:lnTo>
                    <a:lnTo>
                      <a:pt x="0" y="153556"/>
                    </a:lnTo>
                  </a:path>
                </a:pathLst>
              </a:custGeom>
              <a:ln w="16379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0" name="Group 99"/>
          <p:cNvGrpSpPr/>
          <p:nvPr/>
        </p:nvGrpSpPr>
        <p:grpSpPr>
          <a:xfrm>
            <a:off x="4024188" y="217705"/>
            <a:ext cx="5409347" cy="1172057"/>
            <a:chOff x="4024188" y="217705"/>
            <a:chExt cx="5409347" cy="1172057"/>
          </a:xfrm>
        </p:grpSpPr>
        <p:sp>
          <p:nvSpPr>
            <p:cNvPr id="67" name="Freeform 66"/>
            <p:cNvSpPr/>
            <p:nvPr/>
          </p:nvSpPr>
          <p:spPr>
            <a:xfrm>
              <a:off x="4042943" y="217705"/>
              <a:ext cx="305327" cy="477176"/>
            </a:xfrm>
            <a:custGeom>
              <a:avLst/>
              <a:gdLst/>
              <a:ahLst/>
              <a:cxnLst/>
              <a:rect l="0" t="0" r="0" b="0"/>
              <a:pathLst>
                <a:path w="305327" h="477176">
                  <a:moveTo>
                    <a:pt x="0" y="435061"/>
                  </a:moveTo>
                  <a:lnTo>
                    <a:pt x="5589" y="376445"/>
                  </a:lnTo>
                  <a:lnTo>
                    <a:pt x="16788" y="321101"/>
                  </a:lnTo>
                  <a:lnTo>
                    <a:pt x="20962" y="272094"/>
                  </a:lnTo>
                  <a:lnTo>
                    <a:pt x="27918" y="220528"/>
                  </a:lnTo>
                  <a:lnTo>
                    <a:pt x="30499" y="169375"/>
                  </a:lnTo>
                  <a:lnTo>
                    <a:pt x="34490" y="109576"/>
                  </a:lnTo>
                  <a:lnTo>
                    <a:pt x="46197" y="58292"/>
                  </a:lnTo>
                  <a:lnTo>
                    <a:pt x="48346" y="55200"/>
                  </a:lnTo>
                  <a:lnTo>
                    <a:pt x="49778" y="57818"/>
                  </a:lnTo>
                  <a:lnTo>
                    <a:pt x="52391" y="121212"/>
                  </a:lnTo>
                  <a:lnTo>
                    <a:pt x="58182" y="175754"/>
                  </a:lnTo>
                  <a:lnTo>
                    <a:pt x="71760" y="223183"/>
                  </a:lnTo>
                  <a:lnTo>
                    <a:pt x="82976" y="244967"/>
                  </a:lnTo>
                  <a:lnTo>
                    <a:pt x="90412" y="251010"/>
                  </a:lnTo>
                  <a:lnTo>
                    <a:pt x="98879" y="253869"/>
                  </a:lnTo>
                  <a:lnTo>
                    <a:pt x="108033" y="254605"/>
                  </a:lnTo>
                  <a:lnTo>
                    <a:pt x="124444" y="249184"/>
                  </a:lnTo>
                  <a:lnTo>
                    <a:pt x="132095" y="244462"/>
                  </a:lnTo>
                  <a:lnTo>
                    <a:pt x="143717" y="229858"/>
                  </a:lnTo>
                  <a:lnTo>
                    <a:pt x="172867" y="173292"/>
                  </a:lnTo>
                  <a:lnTo>
                    <a:pt x="197100" y="118798"/>
                  </a:lnTo>
                  <a:lnTo>
                    <a:pt x="224437" y="57368"/>
                  </a:lnTo>
                  <a:lnTo>
                    <a:pt x="245180" y="3568"/>
                  </a:lnTo>
                  <a:lnTo>
                    <a:pt x="248851" y="0"/>
                  </a:lnTo>
                  <a:lnTo>
                    <a:pt x="252468" y="1131"/>
                  </a:lnTo>
                  <a:lnTo>
                    <a:pt x="256050" y="5395"/>
                  </a:lnTo>
                  <a:lnTo>
                    <a:pt x="261090" y="33752"/>
                  </a:lnTo>
                  <a:lnTo>
                    <a:pt x="262793" y="87595"/>
                  </a:lnTo>
                  <a:lnTo>
                    <a:pt x="264258" y="139866"/>
                  </a:lnTo>
                  <a:lnTo>
                    <a:pt x="271521" y="200106"/>
                  </a:lnTo>
                  <a:lnTo>
                    <a:pt x="273083" y="255091"/>
                  </a:lnTo>
                  <a:lnTo>
                    <a:pt x="276665" y="308427"/>
                  </a:lnTo>
                  <a:lnTo>
                    <a:pt x="282016" y="361275"/>
                  </a:lnTo>
                  <a:lnTo>
                    <a:pt x="289413" y="420356"/>
                  </a:lnTo>
                  <a:lnTo>
                    <a:pt x="305326" y="4771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03676" y="484532"/>
              <a:ext cx="218335" cy="210431"/>
            </a:xfrm>
            <a:custGeom>
              <a:avLst/>
              <a:gdLst/>
              <a:ahLst/>
              <a:cxnLst/>
              <a:rect l="0" t="0" r="0" b="0"/>
              <a:pathLst>
                <a:path w="218335" h="210431">
                  <a:moveTo>
                    <a:pt x="91992" y="115592"/>
                  </a:moveTo>
                  <a:lnTo>
                    <a:pt x="115711" y="71629"/>
                  </a:lnTo>
                  <a:lnTo>
                    <a:pt x="116962" y="48480"/>
                  </a:lnTo>
                  <a:lnTo>
                    <a:pt x="112448" y="24933"/>
                  </a:lnTo>
                  <a:lnTo>
                    <a:pt x="102643" y="6669"/>
                  </a:lnTo>
                  <a:lnTo>
                    <a:pt x="94414" y="2032"/>
                  </a:lnTo>
                  <a:lnTo>
                    <a:pt x="72791" y="0"/>
                  </a:lnTo>
                  <a:lnTo>
                    <a:pt x="53823" y="6116"/>
                  </a:lnTo>
                  <a:lnTo>
                    <a:pt x="22581" y="29106"/>
                  </a:lnTo>
                  <a:lnTo>
                    <a:pt x="6565" y="60461"/>
                  </a:lnTo>
                  <a:lnTo>
                    <a:pt x="0" y="104976"/>
                  </a:lnTo>
                  <a:lnTo>
                    <a:pt x="3644" y="144032"/>
                  </a:lnTo>
                  <a:lnTo>
                    <a:pt x="17721" y="177831"/>
                  </a:lnTo>
                  <a:lnTo>
                    <a:pt x="36711" y="204483"/>
                  </a:lnTo>
                  <a:lnTo>
                    <a:pt x="44609" y="208778"/>
                  </a:lnTo>
                  <a:lnTo>
                    <a:pt x="62744" y="210430"/>
                  </a:lnTo>
                  <a:lnTo>
                    <a:pt x="71324" y="206893"/>
                  </a:lnTo>
                  <a:lnTo>
                    <a:pt x="87096" y="193605"/>
                  </a:lnTo>
                  <a:lnTo>
                    <a:pt x="103539" y="160804"/>
                  </a:lnTo>
                  <a:lnTo>
                    <a:pt x="115821" y="121449"/>
                  </a:lnTo>
                  <a:lnTo>
                    <a:pt x="120746" y="115987"/>
                  </a:lnTo>
                  <a:lnTo>
                    <a:pt x="126369" y="115855"/>
                  </a:lnTo>
                  <a:lnTo>
                    <a:pt x="152205" y="135271"/>
                  </a:lnTo>
                  <a:lnTo>
                    <a:pt x="173773" y="167702"/>
                  </a:lnTo>
                  <a:lnTo>
                    <a:pt x="197332" y="182375"/>
                  </a:lnTo>
                  <a:lnTo>
                    <a:pt x="218334" y="1892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53596" y="252683"/>
              <a:ext cx="41628" cy="452727"/>
            </a:xfrm>
            <a:custGeom>
              <a:avLst/>
              <a:gdLst/>
              <a:ahLst/>
              <a:cxnLst/>
              <a:rect l="0" t="0" r="0" b="0"/>
              <a:pathLst>
                <a:path w="41628" h="452727">
                  <a:moveTo>
                    <a:pt x="0" y="0"/>
                  </a:moveTo>
                  <a:lnTo>
                    <a:pt x="14654" y="58617"/>
                  </a:lnTo>
                  <a:lnTo>
                    <a:pt x="24749" y="115764"/>
                  </a:lnTo>
                  <a:lnTo>
                    <a:pt x="29560" y="178970"/>
                  </a:lnTo>
                  <a:lnTo>
                    <a:pt x="36574" y="230973"/>
                  </a:lnTo>
                  <a:lnTo>
                    <a:pt x="40472" y="287196"/>
                  </a:lnTo>
                  <a:lnTo>
                    <a:pt x="41627" y="342719"/>
                  </a:lnTo>
                  <a:lnTo>
                    <a:pt x="40848" y="404306"/>
                  </a:lnTo>
                  <a:lnTo>
                    <a:pt x="31585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15946" y="421139"/>
              <a:ext cx="148220" cy="252685"/>
            </a:xfrm>
            <a:custGeom>
              <a:avLst/>
              <a:gdLst/>
              <a:ahLst/>
              <a:cxnLst/>
              <a:rect l="0" t="0" r="0" b="0"/>
              <a:pathLst>
                <a:path w="148220" h="252685">
                  <a:moveTo>
                    <a:pt x="106106" y="0"/>
                  </a:moveTo>
                  <a:lnTo>
                    <a:pt x="66563" y="55660"/>
                  </a:lnTo>
                  <a:lnTo>
                    <a:pt x="51106" y="82003"/>
                  </a:lnTo>
                  <a:lnTo>
                    <a:pt x="4192" y="133231"/>
                  </a:lnTo>
                  <a:lnTo>
                    <a:pt x="729" y="141463"/>
                  </a:lnTo>
                  <a:lnTo>
                    <a:pt x="0" y="159969"/>
                  </a:lnTo>
                  <a:lnTo>
                    <a:pt x="6695" y="176772"/>
                  </a:lnTo>
                  <a:lnTo>
                    <a:pt x="11756" y="184529"/>
                  </a:lnTo>
                  <a:lnTo>
                    <a:pt x="74017" y="227988"/>
                  </a:lnTo>
                  <a:lnTo>
                    <a:pt x="115365" y="246593"/>
                  </a:lnTo>
                  <a:lnTo>
                    <a:pt x="148219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69155" y="483912"/>
              <a:ext cx="152939" cy="228924"/>
            </a:xfrm>
            <a:custGeom>
              <a:avLst/>
              <a:gdLst/>
              <a:ahLst/>
              <a:cxnLst/>
              <a:rect l="0" t="0" r="0" b="0"/>
              <a:pathLst>
                <a:path w="152939" h="228924">
                  <a:moveTo>
                    <a:pt x="37124" y="105683"/>
                  </a:moveTo>
                  <a:lnTo>
                    <a:pt x="55105" y="90042"/>
                  </a:lnTo>
                  <a:lnTo>
                    <a:pt x="110308" y="66076"/>
                  </a:lnTo>
                  <a:lnTo>
                    <a:pt x="126583" y="54545"/>
                  </a:lnTo>
                  <a:lnTo>
                    <a:pt x="138495" y="38502"/>
                  </a:lnTo>
                  <a:lnTo>
                    <a:pt x="143309" y="29310"/>
                  </a:lnTo>
                  <a:lnTo>
                    <a:pt x="143009" y="20843"/>
                  </a:lnTo>
                  <a:lnTo>
                    <a:pt x="139300" y="12858"/>
                  </a:lnTo>
                  <a:lnTo>
                    <a:pt x="133317" y="5195"/>
                  </a:lnTo>
                  <a:lnTo>
                    <a:pt x="125819" y="1257"/>
                  </a:lnTo>
                  <a:lnTo>
                    <a:pt x="108130" y="0"/>
                  </a:lnTo>
                  <a:lnTo>
                    <a:pt x="78440" y="5870"/>
                  </a:lnTo>
                  <a:lnTo>
                    <a:pt x="53006" y="20607"/>
                  </a:lnTo>
                  <a:lnTo>
                    <a:pt x="16310" y="56511"/>
                  </a:lnTo>
                  <a:lnTo>
                    <a:pt x="9210" y="65883"/>
                  </a:lnTo>
                  <a:lnTo>
                    <a:pt x="1321" y="91894"/>
                  </a:lnTo>
                  <a:lnTo>
                    <a:pt x="0" y="133183"/>
                  </a:lnTo>
                  <a:lnTo>
                    <a:pt x="10034" y="178576"/>
                  </a:lnTo>
                  <a:lnTo>
                    <a:pt x="25458" y="205140"/>
                  </a:lnTo>
                  <a:lnTo>
                    <a:pt x="41298" y="217347"/>
                  </a:lnTo>
                  <a:lnTo>
                    <a:pt x="61206" y="225502"/>
                  </a:lnTo>
                  <a:lnTo>
                    <a:pt x="97552" y="228923"/>
                  </a:lnTo>
                  <a:lnTo>
                    <a:pt x="152938" y="221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341656" y="461024"/>
              <a:ext cx="270034" cy="244386"/>
            </a:xfrm>
            <a:custGeom>
              <a:avLst/>
              <a:gdLst/>
              <a:ahLst/>
              <a:cxnLst/>
              <a:rect l="0" t="0" r="0" b="0"/>
              <a:pathLst>
                <a:path w="270034" h="244386">
                  <a:moveTo>
                    <a:pt x="122634" y="139100"/>
                  </a:moveTo>
                  <a:lnTo>
                    <a:pt x="133812" y="127921"/>
                  </a:lnTo>
                  <a:lnTo>
                    <a:pt x="139300" y="109955"/>
                  </a:lnTo>
                  <a:lnTo>
                    <a:pt x="140570" y="86372"/>
                  </a:lnTo>
                  <a:lnTo>
                    <a:pt x="128780" y="24893"/>
                  </a:lnTo>
                  <a:lnTo>
                    <a:pt x="123222" y="16168"/>
                  </a:lnTo>
                  <a:lnTo>
                    <a:pt x="107687" y="3355"/>
                  </a:lnTo>
                  <a:lnTo>
                    <a:pt x="85965" y="0"/>
                  </a:lnTo>
                  <a:lnTo>
                    <a:pt x="63053" y="3578"/>
                  </a:lnTo>
                  <a:lnTo>
                    <a:pt x="45071" y="12967"/>
                  </a:lnTo>
                  <a:lnTo>
                    <a:pt x="32399" y="28059"/>
                  </a:lnTo>
                  <a:lnTo>
                    <a:pt x="4859" y="86133"/>
                  </a:lnTo>
                  <a:lnTo>
                    <a:pt x="0" y="132895"/>
                  </a:lnTo>
                  <a:lnTo>
                    <a:pt x="8246" y="188090"/>
                  </a:lnTo>
                  <a:lnTo>
                    <a:pt x="15643" y="210006"/>
                  </a:lnTo>
                  <a:lnTo>
                    <a:pt x="26729" y="227546"/>
                  </a:lnTo>
                  <a:lnTo>
                    <a:pt x="35301" y="231989"/>
                  </a:lnTo>
                  <a:lnTo>
                    <a:pt x="57303" y="233806"/>
                  </a:lnTo>
                  <a:lnTo>
                    <a:pt x="67382" y="230313"/>
                  </a:lnTo>
                  <a:lnTo>
                    <a:pt x="84819" y="217074"/>
                  </a:lnTo>
                  <a:lnTo>
                    <a:pt x="102201" y="184300"/>
                  </a:lnTo>
                  <a:lnTo>
                    <a:pt x="111319" y="139493"/>
                  </a:lnTo>
                  <a:lnTo>
                    <a:pt x="113921" y="139362"/>
                  </a:lnTo>
                  <a:lnTo>
                    <a:pt x="168189" y="201901"/>
                  </a:lnTo>
                  <a:lnTo>
                    <a:pt x="197353" y="220099"/>
                  </a:lnTo>
                  <a:lnTo>
                    <a:pt x="253355" y="240982"/>
                  </a:lnTo>
                  <a:lnTo>
                    <a:pt x="270033" y="2443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11730" y="502505"/>
              <a:ext cx="197967" cy="518760"/>
            </a:xfrm>
            <a:custGeom>
              <a:avLst/>
              <a:gdLst/>
              <a:ahLst/>
              <a:cxnLst/>
              <a:rect l="0" t="0" r="0" b="0"/>
              <a:pathLst>
                <a:path w="197967" h="518760">
                  <a:moveTo>
                    <a:pt x="126342" y="139733"/>
                  </a:moveTo>
                  <a:lnTo>
                    <a:pt x="137521" y="122965"/>
                  </a:lnTo>
                  <a:lnTo>
                    <a:pt x="144472" y="90181"/>
                  </a:lnTo>
                  <a:lnTo>
                    <a:pt x="140943" y="50831"/>
                  </a:lnTo>
                  <a:lnTo>
                    <a:pt x="132442" y="29641"/>
                  </a:lnTo>
                  <a:lnTo>
                    <a:pt x="126899" y="20715"/>
                  </a:lnTo>
                  <a:lnTo>
                    <a:pt x="111382" y="7677"/>
                  </a:lnTo>
                  <a:lnTo>
                    <a:pt x="102330" y="2563"/>
                  </a:lnTo>
                  <a:lnTo>
                    <a:pt x="82915" y="0"/>
                  </a:lnTo>
                  <a:lnTo>
                    <a:pt x="72824" y="954"/>
                  </a:lnTo>
                  <a:lnTo>
                    <a:pt x="52253" y="11373"/>
                  </a:lnTo>
                  <a:lnTo>
                    <a:pt x="41855" y="19065"/>
                  </a:lnTo>
                  <a:lnTo>
                    <a:pt x="27181" y="40089"/>
                  </a:lnTo>
                  <a:lnTo>
                    <a:pt x="17930" y="65031"/>
                  </a:lnTo>
                  <a:lnTo>
                    <a:pt x="11991" y="119171"/>
                  </a:lnTo>
                  <a:lnTo>
                    <a:pt x="14082" y="157817"/>
                  </a:lnTo>
                  <a:lnTo>
                    <a:pt x="25229" y="191495"/>
                  </a:lnTo>
                  <a:lnTo>
                    <a:pt x="30858" y="202317"/>
                  </a:lnTo>
                  <a:lnTo>
                    <a:pt x="49590" y="217461"/>
                  </a:lnTo>
                  <a:lnTo>
                    <a:pt x="61136" y="223137"/>
                  </a:lnTo>
                  <a:lnTo>
                    <a:pt x="72343" y="224581"/>
                  </a:lnTo>
                  <a:lnTo>
                    <a:pt x="94154" y="219947"/>
                  </a:lnTo>
                  <a:lnTo>
                    <a:pt x="112426" y="206969"/>
                  </a:lnTo>
                  <a:lnTo>
                    <a:pt x="127176" y="189503"/>
                  </a:lnTo>
                  <a:lnTo>
                    <a:pt x="137631" y="170042"/>
                  </a:lnTo>
                  <a:lnTo>
                    <a:pt x="145470" y="131075"/>
                  </a:lnTo>
                  <a:lnTo>
                    <a:pt x="155635" y="192203"/>
                  </a:lnTo>
                  <a:lnTo>
                    <a:pt x="165307" y="241197"/>
                  </a:lnTo>
                  <a:lnTo>
                    <a:pt x="175582" y="296138"/>
                  </a:lnTo>
                  <a:lnTo>
                    <a:pt x="189535" y="351042"/>
                  </a:lnTo>
                  <a:lnTo>
                    <a:pt x="197966" y="406601"/>
                  </a:lnTo>
                  <a:lnTo>
                    <a:pt x="192880" y="428357"/>
                  </a:lnTo>
                  <a:lnTo>
                    <a:pt x="188248" y="437434"/>
                  </a:lnTo>
                  <a:lnTo>
                    <a:pt x="170623" y="453758"/>
                  </a:lnTo>
                  <a:lnTo>
                    <a:pt x="147193" y="466473"/>
                  </a:lnTo>
                  <a:lnTo>
                    <a:pt x="94023" y="477755"/>
                  </a:lnTo>
                  <a:lnTo>
                    <a:pt x="34045" y="495508"/>
                  </a:lnTo>
                  <a:lnTo>
                    <a:pt x="0" y="5187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53886" y="494839"/>
              <a:ext cx="136871" cy="239945"/>
            </a:xfrm>
            <a:custGeom>
              <a:avLst/>
              <a:gdLst/>
              <a:ahLst/>
              <a:cxnLst/>
              <a:rect l="0" t="0" r="0" b="0"/>
              <a:pathLst>
                <a:path w="136871" h="239945">
                  <a:moveTo>
                    <a:pt x="0" y="63171"/>
                  </a:moveTo>
                  <a:lnTo>
                    <a:pt x="3119" y="105863"/>
                  </a:lnTo>
                  <a:lnTo>
                    <a:pt x="10722" y="166409"/>
                  </a:lnTo>
                  <a:lnTo>
                    <a:pt x="21788" y="221387"/>
                  </a:lnTo>
                  <a:lnTo>
                    <a:pt x="26061" y="239944"/>
                  </a:lnTo>
                  <a:lnTo>
                    <a:pt x="10000" y="185134"/>
                  </a:lnTo>
                  <a:lnTo>
                    <a:pt x="5614" y="158321"/>
                  </a:lnTo>
                  <a:lnTo>
                    <a:pt x="10892" y="112680"/>
                  </a:lnTo>
                  <a:lnTo>
                    <a:pt x="26754" y="77060"/>
                  </a:lnTo>
                  <a:lnTo>
                    <a:pt x="47441" y="51169"/>
                  </a:lnTo>
                  <a:lnTo>
                    <a:pt x="75278" y="2984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14537" y="526213"/>
              <a:ext cx="176262" cy="198667"/>
            </a:xfrm>
            <a:custGeom>
              <a:avLst/>
              <a:gdLst/>
              <a:ahLst/>
              <a:cxnLst/>
              <a:rect l="0" t="0" r="0" b="0"/>
              <a:pathLst>
                <a:path w="176262" h="198667">
                  <a:moveTo>
                    <a:pt x="92033" y="105496"/>
                  </a:moveTo>
                  <a:lnTo>
                    <a:pt x="106687" y="61534"/>
                  </a:lnTo>
                  <a:lnTo>
                    <a:pt x="107125" y="41504"/>
                  </a:lnTo>
                  <a:lnTo>
                    <a:pt x="102250" y="22073"/>
                  </a:lnTo>
                  <a:lnTo>
                    <a:pt x="92284" y="5638"/>
                  </a:lnTo>
                  <a:lnTo>
                    <a:pt x="84011" y="1490"/>
                  </a:lnTo>
                  <a:lnTo>
                    <a:pt x="62341" y="0"/>
                  </a:lnTo>
                  <a:lnTo>
                    <a:pt x="43352" y="6356"/>
                  </a:lnTo>
                  <a:lnTo>
                    <a:pt x="35012" y="11327"/>
                  </a:lnTo>
                  <a:lnTo>
                    <a:pt x="22627" y="26209"/>
                  </a:lnTo>
                  <a:lnTo>
                    <a:pt x="5143" y="69947"/>
                  </a:lnTo>
                  <a:lnTo>
                    <a:pt x="0" y="129713"/>
                  </a:lnTo>
                  <a:lnTo>
                    <a:pt x="7312" y="166484"/>
                  </a:lnTo>
                  <a:lnTo>
                    <a:pt x="17724" y="188754"/>
                  </a:lnTo>
                  <a:lnTo>
                    <a:pt x="24946" y="194927"/>
                  </a:lnTo>
                  <a:lnTo>
                    <a:pt x="33271" y="197872"/>
                  </a:lnTo>
                  <a:lnTo>
                    <a:pt x="42330" y="198666"/>
                  </a:lnTo>
                  <a:lnTo>
                    <a:pt x="58634" y="193308"/>
                  </a:lnTo>
                  <a:lnTo>
                    <a:pt x="66257" y="188604"/>
                  </a:lnTo>
                  <a:lnTo>
                    <a:pt x="77847" y="174019"/>
                  </a:lnTo>
                  <a:lnTo>
                    <a:pt x="102240" y="115570"/>
                  </a:lnTo>
                  <a:lnTo>
                    <a:pt x="105857" y="105193"/>
                  </a:lnTo>
                  <a:lnTo>
                    <a:pt x="108268" y="102955"/>
                  </a:lnTo>
                  <a:lnTo>
                    <a:pt x="109875" y="106142"/>
                  </a:lnTo>
                  <a:lnTo>
                    <a:pt x="118044" y="139289"/>
                  </a:lnTo>
                  <a:lnTo>
                    <a:pt x="133145" y="163732"/>
                  </a:lnTo>
                  <a:lnTo>
                    <a:pt x="148909" y="172323"/>
                  </a:lnTo>
                  <a:lnTo>
                    <a:pt x="176261" y="1791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11938" y="520873"/>
              <a:ext cx="120701" cy="353546"/>
            </a:xfrm>
            <a:custGeom>
              <a:avLst/>
              <a:gdLst/>
              <a:ahLst/>
              <a:cxnLst/>
              <a:rect l="0" t="0" r="0" b="0"/>
              <a:pathLst>
                <a:path w="120701" h="353546">
                  <a:moveTo>
                    <a:pt x="10445" y="100308"/>
                  </a:moveTo>
                  <a:lnTo>
                    <a:pt x="16034" y="158925"/>
                  </a:lnTo>
                  <a:lnTo>
                    <a:pt x="27234" y="221504"/>
                  </a:lnTo>
                  <a:lnTo>
                    <a:pt x="33779" y="283952"/>
                  </a:lnTo>
                  <a:lnTo>
                    <a:pt x="40401" y="341954"/>
                  </a:lnTo>
                  <a:lnTo>
                    <a:pt x="38605" y="350313"/>
                  </a:lnTo>
                  <a:lnTo>
                    <a:pt x="35067" y="353545"/>
                  </a:lnTo>
                  <a:lnTo>
                    <a:pt x="30369" y="353361"/>
                  </a:lnTo>
                  <a:lnTo>
                    <a:pt x="27237" y="347389"/>
                  </a:lnTo>
                  <a:lnTo>
                    <a:pt x="15971" y="295776"/>
                  </a:lnTo>
                  <a:lnTo>
                    <a:pt x="4674" y="243232"/>
                  </a:lnTo>
                  <a:lnTo>
                    <a:pt x="1327" y="186330"/>
                  </a:lnTo>
                  <a:lnTo>
                    <a:pt x="334" y="135544"/>
                  </a:lnTo>
                  <a:lnTo>
                    <a:pt x="0" y="76463"/>
                  </a:lnTo>
                  <a:lnTo>
                    <a:pt x="5531" y="39430"/>
                  </a:lnTo>
                  <a:lnTo>
                    <a:pt x="20167" y="11820"/>
                  </a:lnTo>
                  <a:lnTo>
                    <a:pt x="28625" y="6221"/>
                  </a:lnTo>
                  <a:lnTo>
                    <a:pt x="50501" y="0"/>
                  </a:lnTo>
                  <a:lnTo>
                    <a:pt x="83535" y="2087"/>
                  </a:lnTo>
                  <a:lnTo>
                    <a:pt x="101811" y="13370"/>
                  </a:lnTo>
                  <a:lnTo>
                    <a:pt x="109960" y="21292"/>
                  </a:lnTo>
                  <a:lnTo>
                    <a:pt x="119015" y="45693"/>
                  </a:lnTo>
                  <a:lnTo>
                    <a:pt x="120700" y="73695"/>
                  </a:lnTo>
                  <a:lnTo>
                    <a:pt x="113649" y="97838"/>
                  </a:lnTo>
                  <a:lnTo>
                    <a:pt x="96526" y="125573"/>
                  </a:lnTo>
                  <a:lnTo>
                    <a:pt x="71046" y="148608"/>
                  </a:lnTo>
                  <a:lnTo>
                    <a:pt x="51417" y="156870"/>
                  </a:lnTo>
                  <a:lnTo>
                    <a:pt x="20973" y="1634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27669" y="315854"/>
              <a:ext cx="147399" cy="379027"/>
            </a:xfrm>
            <a:custGeom>
              <a:avLst/>
              <a:gdLst/>
              <a:ahLst/>
              <a:cxnLst/>
              <a:rect l="0" t="0" r="0" b="0"/>
              <a:pathLst>
                <a:path w="147399" h="379027">
                  <a:moveTo>
                    <a:pt x="0" y="0"/>
                  </a:moveTo>
                  <a:lnTo>
                    <a:pt x="3119" y="57264"/>
                  </a:lnTo>
                  <a:lnTo>
                    <a:pt x="11452" y="106655"/>
                  </a:lnTo>
                  <a:lnTo>
                    <a:pt x="24748" y="164567"/>
                  </a:lnTo>
                  <a:lnTo>
                    <a:pt x="31404" y="226613"/>
                  </a:lnTo>
                  <a:lnTo>
                    <a:pt x="38420" y="276675"/>
                  </a:lnTo>
                  <a:lnTo>
                    <a:pt x="41384" y="336105"/>
                  </a:lnTo>
                  <a:lnTo>
                    <a:pt x="40619" y="356441"/>
                  </a:lnTo>
                  <a:lnTo>
                    <a:pt x="38778" y="356950"/>
                  </a:lnTo>
                  <a:lnTo>
                    <a:pt x="36379" y="353780"/>
                  </a:lnTo>
                  <a:lnTo>
                    <a:pt x="33005" y="326962"/>
                  </a:lnTo>
                  <a:lnTo>
                    <a:pt x="43225" y="273818"/>
                  </a:lnTo>
                  <a:lnTo>
                    <a:pt x="46363" y="263264"/>
                  </a:lnTo>
                  <a:lnTo>
                    <a:pt x="51966" y="255058"/>
                  </a:lnTo>
                  <a:lnTo>
                    <a:pt x="67549" y="242821"/>
                  </a:lnTo>
                  <a:lnTo>
                    <a:pt x="75448" y="241429"/>
                  </a:lnTo>
                  <a:lnTo>
                    <a:pt x="83053" y="242841"/>
                  </a:lnTo>
                  <a:lnTo>
                    <a:pt x="104937" y="256007"/>
                  </a:lnTo>
                  <a:lnTo>
                    <a:pt x="117998" y="269369"/>
                  </a:lnTo>
                  <a:lnTo>
                    <a:pt x="139743" y="316666"/>
                  </a:lnTo>
                  <a:lnTo>
                    <a:pt x="147398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54397" y="317146"/>
              <a:ext cx="141811" cy="356678"/>
            </a:xfrm>
            <a:custGeom>
              <a:avLst/>
              <a:gdLst/>
              <a:ahLst/>
              <a:cxnLst/>
              <a:rect l="0" t="0" r="0" b="0"/>
              <a:pathLst>
                <a:path w="141811" h="356678">
                  <a:moveTo>
                    <a:pt x="57582" y="356677"/>
                  </a:moveTo>
                  <a:lnTo>
                    <a:pt x="42928" y="301536"/>
                  </a:lnTo>
                  <a:lnTo>
                    <a:pt x="29384" y="244573"/>
                  </a:lnTo>
                  <a:lnTo>
                    <a:pt x="15444" y="188261"/>
                  </a:lnTo>
                  <a:lnTo>
                    <a:pt x="7015" y="132077"/>
                  </a:lnTo>
                  <a:lnTo>
                    <a:pt x="0" y="73333"/>
                  </a:lnTo>
                  <a:lnTo>
                    <a:pt x="5084" y="52932"/>
                  </a:lnTo>
                  <a:lnTo>
                    <a:pt x="15142" y="36066"/>
                  </a:lnTo>
                  <a:lnTo>
                    <a:pt x="39548" y="13417"/>
                  </a:lnTo>
                  <a:lnTo>
                    <a:pt x="62046" y="5245"/>
                  </a:lnTo>
                  <a:lnTo>
                    <a:pt x="114615" y="0"/>
                  </a:lnTo>
                  <a:lnTo>
                    <a:pt x="129724" y="2402"/>
                  </a:lnTo>
                  <a:lnTo>
                    <a:pt x="141810" y="92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96165" y="579067"/>
              <a:ext cx="168458" cy="10529"/>
            </a:xfrm>
            <a:custGeom>
              <a:avLst/>
              <a:gdLst/>
              <a:ahLst/>
              <a:cxnLst/>
              <a:rect l="0" t="0" r="0" b="0"/>
              <a:pathLst>
                <a:path w="168458" h="10529">
                  <a:moveTo>
                    <a:pt x="168457" y="0"/>
                  </a:moveTo>
                  <a:lnTo>
                    <a:pt x="130978" y="8333"/>
                  </a:lnTo>
                  <a:lnTo>
                    <a:pt x="79555" y="10095"/>
                  </a:lnTo>
                  <a:lnTo>
                    <a:pt x="21781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81595" y="558010"/>
              <a:ext cx="127443" cy="171496"/>
            </a:xfrm>
            <a:custGeom>
              <a:avLst/>
              <a:gdLst/>
              <a:ahLst/>
              <a:cxnLst/>
              <a:rect l="0" t="0" r="0" b="0"/>
              <a:pathLst>
                <a:path w="127443" h="171496">
                  <a:moveTo>
                    <a:pt x="88312" y="0"/>
                  </a:moveTo>
                  <a:lnTo>
                    <a:pt x="60365" y="5589"/>
                  </a:lnTo>
                  <a:lnTo>
                    <a:pt x="40406" y="17692"/>
                  </a:lnTo>
                  <a:lnTo>
                    <a:pt x="24906" y="34769"/>
                  </a:lnTo>
                  <a:lnTo>
                    <a:pt x="5424" y="77448"/>
                  </a:lnTo>
                  <a:lnTo>
                    <a:pt x="0" y="102272"/>
                  </a:lnTo>
                  <a:lnTo>
                    <a:pt x="1489" y="125003"/>
                  </a:lnTo>
                  <a:lnTo>
                    <a:pt x="9169" y="143684"/>
                  </a:lnTo>
                  <a:lnTo>
                    <a:pt x="14493" y="151941"/>
                  </a:lnTo>
                  <a:lnTo>
                    <a:pt x="29767" y="164236"/>
                  </a:lnTo>
                  <a:lnTo>
                    <a:pt x="38754" y="169152"/>
                  </a:lnTo>
                  <a:lnTo>
                    <a:pt x="61217" y="171495"/>
                  </a:lnTo>
                  <a:lnTo>
                    <a:pt x="84459" y="167467"/>
                  </a:lnTo>
                  <a:lnTo>
                    <a:pt x="102587" y="157878"/>
                  </a:lnTo>
                  <a:lnTo>
                    <a:pt x="115323" y="142697"/>
                  </a:lnTo>
                  <a:lnTo>
                    <a:pt x="120357" y="133736"/>
                  </a:lnTo>
                  <a:lnTo>
                    <a:pt x="127442" y="93178"/>
                  </a:lnTo>
                  <a:lnTo>
                    <a:pt x="123952" y="55294"/>
                  </a:lnTo>
                  <a:lnTo>
                    <a:pt x="109369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235164" y="515896"/>
              <a:ext cx="134785" cy="203917"/>
            </a:xfrm>
            <a:custGeom>
              <a:avLst/>
              <a:gdLst/>
              <a:ahLst/>
              <a:cxnLst/>
              <a:rect l="0" t="0" r="0" b="0"/>
              <a:pathLst>
                <a:path w="134785" h="203917">
                  <a:moveTo>
                    <a:pt x="18970" y="126342"/>
                  </a:moveTo>
                  <a:lnTo>
                    <a:pt x="36929" y="180217"/>
                  </a:lnTo>
                  <a:lnTo>
                    <a:pt x="43719" y="200589"/>
                  </a:lnTo>
                  <a:lnTo>
                    <a:pt x="43659" y="203916"/>
                  </a:lnTo>
                  <a:lnTo>
                    <a:pt x="41278" y="202624"/>
                  </a:lnTo>
                  <a:lnTo>
                    <a:pt x="33564" y="191831"/>
                  </a:lnTo>
                  <a:lnTo>
                    <a:pt x="12000" y="128914"/>
                  </a:lnTo>
                  <a:lnTo>
                    <a:pt x="0" y="68449"/>
                  </a:lnTo>
                  <a:lnTo>
                    <a:pt x="5080" y="47579"/>
                  </a:lnTo>
                  <a:lnTo>
                    <a:pt x="9710" y="38738"/>
                  </a:lnTo>
                  <a:lnTo>
                    <a:pt x="24213" y="25796"/>
                  </a:lnTo>
                  <a:lnTo>
                    <a:pt x="62120" y="7955"/>
                  </a:lnTo>
                  <a:lnTo>
                    <a:pt x="115957" y="1047"/>
                  </a:lnTo>
                  <a:lnTo>
                    <a:pt x="1347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80559" y="379025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553" y="219114"/>
                  </a:lnTo>
                  <a:lnTo>
                    <a:pt x="13455" y="282145"/>
                  </a:lnTo>
                  <a:lnTo>
                    <a:pt x="19556" y="340002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85803" y="547481"/>
              <a:ext cx="221099" cy="16307"/>
            </a:xfrm>
            <a:custGeom>
              <a:avLst/>
              <a:gdLst/>
              <a:ahLst/>
              <a:cxnLst/>
              <a:rect l="0" t="0" r="0" b="0"/>
              <a:pathLst>
                <a:path w="221099" h="16307">
                  <a:moveTo>
                    <a:pt x="221098" y="0"/>
                  </a:moveTo>
                  <a:lnTo>
                    <a:pt x="193542" y="7236"/>
                  </a:lnTo>
                  <a:lnTo>
                    <a:pt x="137319" y="12998"/>
                  </a:lnTo>
                  <a:lnTo>
                    <a:pt x="110164" y="16306"/>
                  </a:lnTo>
                  <a:lnTo>
                    <a:pt x="47696" y="1152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27958" y="336911"/>
              <a:ext cx="315856" cy="453250"/>
            </a:xfrm>
            <a:custGeom>
              <a:avLst/>
              <a:gdLst/>
              <a:ahLst/>
              <a:cxnLst/>
              <a:rect l="0" t="0" r="0" b="0"/>
              <a:pathLst>
                <a:path w="315856" h="453250">
                  <a:moveTo>
                    <a:pt x="0" y="0"/>
                  </a:moveTo>
                  <a:lnTo>
                    <a:pt x="1170" y="50433"/>
                  </a:lnTo>
                  <a:lnTo>
                    <a:pt x="7236" y="107750"/>
                  </a:lnTo>
                  <a:lnTo>
                    <a:pt x="10723" y="165677"/>
                  </a:lnTo>
                  <a:lnTo>
                    <a:pt x="17475" y="211307"/>
                  </a:lnTo>
                  <a:lnTo>
                    <a:pt x="21166" y="269930"/>
                  </a:lnTo>
                  <a:lnTo>
                    <a:pt x="29181" y="329790"/>
                  </a:lnTo>
                  <a:lnTo>
                    <a:pt x="30874" y="380036"/>
                  </a:lnTo>
                  <a:lnTo>
                    <a:pt x="31375" y="428848"/>
                  </a:lnTo>
                  <a:lnTo>
                    <a:pt x="31492" y="447963"/>
                  </a:lnTo>
                  <a:lnTo>
                    <a:pt x="25512" y="391813"/>
                  </a:lnTo>
                  <a:lnTo>
                    <a:pt x="36145" y="337210"/>
                  </a:lnTo>
                  <a:lnTo>
                    <a:pt x="51524" y="311004"/>
                  </a:lnTo>
                  <a:lnTo>
                    <a:pt x="60086" y="306772"/>
                  </a:lnTo>
                  <a:lnTo>
                    <a:pt x="82077" y="305189"/>
                  </a:lnTo>
                  <a:lnTo>
                    <a:pt x="92153" y="309915"/>
                  </a:lnTo>
                  <a:lnTo>
                    <a:pt x="125134" y="348000"/>
                  </a:lnTo>
                  <a:lnTo>
                    <a:pt x="148590" y="389665"/>
                  </a:lnTo>
                  <a:lnTo>
                    <a:pt x="156084" y="430737"/>
                  </a:lnTo>
                  <a:lnTo>
                    <a:pt x="156698" y="428708"/>
                  </a:lnTo>
                  <a:lnTo>
                    <a:pt x="163275" y="397419"/>
                  </a:lnTo>
                  <a:lnTo>
                    <a:pt x="178099" y="373298"/>
                  </a:lnTo>
                  <a:lnTo>
                    <a:pt x="193799" y="361662"/>
                  </a:lnTo>
                  <a:lnTo>
                    <a:pt x="256180" y="337237"/>
                  </a:lnTo>
                  <a:lnTo>
                    <a:pt x="279975" y="328868"/>
                  </a:lnTo>
                  <a:lnTo>
                    <a:pt x="298348" y="317349"/>
                  </a:lnTo>
                  <a:lnTo>
                    <a:pt x="303014" y="308662"/>
                  </a:lnTo>
                  <a:lnTo>
                    <a:pt x="305078" y="286532"/>
                  </a:lnTo>
                  <a:lnTo>
                    <a:pt x="300482" y="277589"/>
                  </a:lnTo>
                  <a:lnTo>
                    <a:pt x="282896" y="264533"/>
                  </a:lnTo>
                  <a:lnTo>
                    <a:pt x="246688" y="256195"/>
                  </a:lnTo>
                  <a:lnTo>
                    <a:pt x="226233" y="260484"/>
                  </a:lnTo>
                  <a:lnTo>
                    <a:pt x="209342" y="271359"/>
                  </a:lnTo>
                  <a:lnTo>
                    <a:pt x="187849" y="297212"/>
                  </a:lnTo>
                  <a:lnTo>
                    <a:pt x="177855" y="316928"/>
                  </a:lnTo>
                  <a:lnTo>
                    <a:pt x="175754" y="343628"/>
                  </a:lnTo>
                  <a:lnTo>
                    <a:pt x="183936" y="397251"/>
                  </a:lnTo>
                  <a:lnTo>
                    <a:pt x="199039" y="425240"/>
                  </a:lnTo>
                  <a:lnTo>
                    <a:pt x="223921" y="448351"/>
                  </a:lnTo>
                  <a:lnTo>
                    <a:pt x="233509" y="452149"/>
                  </a:lnTo>
                  <a:lnTo>
                    <a:pt x="253521" y="453249"/>
                  </a:lnTo>
                  <a:lnTo>
                    <a:pt x="284518" y="441703"/>
                  </a:lnTo>
                  <a:lnTo>
                    <a:pt x="315855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559862" y="305326"/>
              <a:ext cx="16317" cy="442198"/>
            </a:xfrm>
            <a:custGeom>
              <a:avLst/>
              <a:gdLst/>
              <a:ahLst/>
              <a:cxnLst/>
              <a:rect l="0" t="0" r="0" b="0"/>
              <a:pathLst>
                <a:path w="16317" h="442198">
                  <a:moveTo>
                    <a:pt x="10335" y="0"/>
                  </a:moveTo>
                  <a:lnTo>
                    <a:pt x="3099" y="27556"/>
                  </a:lnTo>
                  <a:lnTo>
                    <a:pt x="457" y="90018"/>
                  </a:lnTo>
                  <a:lnTo>
                    <a:pt x="0" y="142875"/>
                  </a:lnTo>
                  <a:lnTo>
                    <a:pt x="5433" y="197068"/>
                  </a:lnTo>
                  <a:lnTo>
                    <a:pt x="8883" y="253103"/>
                  </a:lnTo>
                  <a:lnTo>
                    <a:pt x="9904" y="310390"/>
                  </a:lnTo>
                  <a:lnTo>
                    <a:pt x="16316" y="365338"/>
                  </a:lnTo>
                  <a:lnTo>
                    <a:pt x="11862" y="409987"/>
                  </a:lnTo>
                  <a:lnTo>
                    <a:pt x="10335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54383" y="484310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9" y="5590"/>
                  </a:lnTo>
                  <a:lnTo>
                    <a:pt x="129365" y="16789"/>
                  </a:lnTo>
                  <a:lnTo>
                    <a:pt x="70484" y="20214"/>
                  </a:lnTo>
                  <a:lnTo>
                    <a:pt x="29463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660801" y="546722"/>
              <a:ext cx="214723" cy="190402"/>
            </a:xfrm>
            <a:custGeom>
              <a:avLst/>
              <a:gdLst/>
              <a:ahLst/>
              <a:cxnLst/>
              <a:rect l="0" t="0" r="0" b="0"/>
              <a:pathLst>
                <a:path w="214723" h="190402">
                  <a:moveTo>
                    <a:pt x="151551" y="106044"/>
                  </a:moveTo>
                  <a:lnTo>
                    <a:pt x="151551" y="83688"/>
                  </a:lnTo>
                  <a:lnTo>
                    <a:pt x="140373" y="53017"/>
                  </a:lnTo>
                  <a:lnTo>
                    <a:pt x="116654" y="21702"/>
                  </a:lnTo>
                  <a:lnTo>
                    <a:pt x="87399" y="1375"/>
                  </a:lnTo>
                  <a:lnTo>
                    <a:pt x="77198" y="0"/>
                  </a:lnTo>
                  <a:lnTo>
                    <a:pt x="56504" y="4711"/>
                  </a:lnTo>
                  <a:lnTo>
                    <a:pt x="38727" y="17724"/>
                  </a:lnTo>
                  <a:lnTo>
                    <a:pt x="24199" y="35205"/>
                  </a:lnTo>
                  <a:lnTo>
                    <a:pt x="5339" y="78143"/>
                  </a:lnTo>
                  <a:lnTo>
                    <a:pt x="0" y="103003"/>
                  </a:lnTo>
                  <a:lnTo>
                    <a:pt x="6105" y="147558"/>
                  </a:lnTo>
                  <a:lnTo>
                    <a:pt x="13209" y="167778"/>
                  </a:lnTo>
                  <a:lnTo>
                    <a:pt x="24165" y="184564"/>
                  </a:lnTo>
                  <a:lnTo>
                    <a:pt x="32702" y="188807"/>
                  </a:lnTo>
                  <a:lnTo>
                    <a:pt x="54666" y="190401"/>
                  </a:lnTo>
                  <a:lnTo>
                    <a:pt x="63564" y="185679"/>
                  </a:lnTo>
                  <a:lnTo>
                    <a:pt x="76571" y="167954"/>
                  </a:lnTo>
                  <a:lnTo>
                    <a:pt x="90471" y="137256"/>
                  </a:lnTo>
                  <a:lnTo>
                    <a:pt x="96409" y="100344"/>
                  </a:lnTo>
                  <a:lnTo>
                    <a:pt x="98412" y="96395"/>
                  </a:lnTo>
                  <a:lnTo>
                    <a:pt x="100917" y="98442"/>
                  </a:lnTo>
                  <a:lnTo>
                    <a:pt x="118932" y="129759"/>
                  </a:lnTo>
                  <a:lnTo>
                    <a:pt x="143835" y="153885"/>
                  </a:lnTo>
                  <a:lnTo>
                    <a:pt x="166450" y="162402"/>
                  </a:lnTo>
                  <a:lnTo>
                    <a:pt x="188589" y="165017"/>
                  </a:lnTo>
                  <a:lnTo>
                    <a:pt x="214722" y="1586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86052" y="315854"/>
              <a:ext cx="192381" cy="397214"/>
            </a:xfrm>
            <a:custGeom>
              <a:avLst/>
              <a:gdLst/>
              <a:ahLst/>
              <a:cxnLst/>
              <a:rect l="0" t="0" r="0" b="0"/>
              <a:pathLst>
                <a:path w="192381" h="397214">
                  <a:moveTo>
                    <a:pt x="0" y="0"/>
                  </a:moveTo>
                  <a:lnTo>
                    <a:pt x="3120" y="48931"/>
                  </a:lnTo>
                  <a:lnTo>
                    <a:pt x="11452" y="99896"/>
                  </a:lnTo>
                  <a:lnTo>
                    <a:pt x="18211" y="159451"/>
                  </a:lnTo>
                  <a:lnTo>
                    <a:pt x="23333" y="212191"/>
                  </a:lnTo>
                  <a:lnTo>
                    <a:pt x="29955" y="272632"/>
                  </a:lnTo>
                  <a:lnTo>
                    <a:pt x="30093" y="331321"/>
                  </a:lnTo>
                  <a:lnTo>
                    <a:pt x="25424" y="358652"/>
                  </a:lnTo>
                  <a:lnTo>
                    <a:pt x="45695" y="304237"/>
                  </a:lnTo>
                  <a:lnTo>
                    <a:pt x="70897" y="262998"/>
                  </a:lnTo>
                  <a:lnTo>
                    <a:pt x="80020" y="257220"/>
                  </a:lnTo>
                  <a:lnTo>
                    <a:pt x="102634" y="253920"/>
                  </a:lnTo>
                  <a:lnTo>
                    <a:pt x="141674" y="264229"/>
                  </a:lnTo>
                  <a:lnTo>
                    <a:pt x="162791" y="278872"/>
                  </a:lnTo>
                  <a:lnTo>
                    <a:pt x="178807" y="297079"/>
                  </a:lnTo>
                  <a:lnTo>
                    <a:pt x="189823" y="316869"/>
                  </a:lnTo>
                  <a:lnTo>
                    <a:pt x="192380" y="337363"/>
                  </a:lnTo>
                  <a:lnTo>
                    <a:pt x="188448" y="357000"/>
                  </a:lnTo>
                  <a:lnTo>
                    <a:pt x="178900" y="373526"/>
                  </a:lnTo>
                  <a:lnTo>
                    <a:pt x="163739" y="385551"/>
                  </a:lnTo>
                  <a:lnTo>
                    <a:pt x="154783" y="390395"/>
                  </a:lnTo>
                  <a:lnTo>
                    <a:pt x="114232" y="397213"/>
                  </a:lnTo>
                  <a:lnTo>
                    <a:pt x="76350" y="393644"/>
                  </a:lnTo>
                  <a:lnTo>
                    <a:pt x="34448" y="374721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149264" y="315854"/>
              <a:ext cx="284271" cy="421141"/>
            </a:xfrm>
            <a:custGeom>
              <a:avLst/>
              <a:gdLst/>
              <a:ahLst/>
              <a:cxnLst/>
              <a:rect l="0" t="0" r="0" b="0"/>
              <a:pathLst>
                <a:path w="284271" h="421141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8669" y="170555"/>
                  </a:lnTo>
                  <a:lnTo>
                    <a:pt x="27978" y="234027"/>
                  </a:lnTo>
                  <a:lnTo>
                    <a:pt x="30517" y="285761"/>
                  </a:lnTo>
                  <a:lnTo>
                    <a:pt x="31375" y="346349"/>
                  </a:lnTo>
                  <a:lnTo>
                    <a:pt x="32662" y="366843"/>
                  </a:lnTo>
                  <a:lnTo>
                    <a:pt x="34643" y="367394"/>
                  </a:lnTo>
                  <a:lnTo>
                    <a:pt x="84581" y="305675"/>
                  </a:lnTo>
                  <a:lnTo>
                    <a:pt x="99593" y="292613"/>
                  </a:lnTo>
                  <a:lnTo>
                    <a:pt x="158352" y="259911"/>
                  </a:lnTo>
                  <a:lnTo>
                    <a:pt x="197006" y="239771"/>
                  </a:lnTo>
                  <a:lnTo>
                    <a:pt x="205037" y="233547"/>
                  </a:lnTo>
                  <a:lnTo>
                    <a:pt x="209221" y="225888"/>
                  </a:lnTo>
                  <a:lnTo>
                    <a:pt x="210751" y="208020"/>
                  </a:lnTo>
                  <a:lnTo>
                    <a:pt x="207181" y="200681"/>
                  </a:lnTo>
                  <a:lnTo>
                    <a:pt x="193856" y="189407"/>
                  </a:lnTo>
                  <a:lnTo>
                    <a:pt x="173115" y="186737"/>
                  </a:lnTo>
                  <a:lnTo>
                    <a:pt x="150640" y="190619"/>
                  </a:lnTo>
                  <a:lnTo>
                    <a:pt x="132851" y="200143"/>
                  </a:lnTo>
                  <a:lnTo>
                    <a:pt x="109684" y="224249"/>
                  </a:lnTo>
                  <a:lnTo>
                    <a:pt x="101390" y="249795"/>
                  </a:lnTo>
                  <a:lnTo>
                    <a:pt x="99841" y="297062"/>
                  </a:lnTo>
                  <a:lnTo>
                    <a:pt x="106375" y="328560"/>
                  </a:lnTo>
                  <a:lnTo>
                    <a:pt x="120977" y="354257"/>
                  </a:lnTo>
                  <a:lnTo>
                    <a:pt x="148929" y="382866"/>
                  </a:lnTo>
                  <a:lnTo>
                    <a:pt x="179438" y="400571"/>
                  </a:lnTo>
                  <a:lnTo>
                    <a:pt x="229593" y="415864"/>
                  </a:lnTo>
                  <a:lnTo>
                    <a:pt x="284270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24188" y="1110431"/>
              <a:ext cx="163245" cy="208667"/>
            </a:xfrm>
            <a:custGeom>
              <a:avLst/>
              <a:gdLst/>
              <a:ahLst/>
              <a:cxnLst/>
              <a:rect l="0" t="0" r="0" b="0"/>
              <a:pathLst>
                <a:path w="163245" h="208667">
                  <a:moveTo>
                    <a:pt x="102983" y="5589"/>
                  </a:moveTo>
                  <a:lnTo>
                    <a:pt x="86215" y="0"/>
                  </a:lnTo>
                  <a:lnTo>
                    <a:pt x="68624" y="3495"/>
                  </a:lnTo>
                  <a:lnTo>
                    <a:pt x="50278" y="14017"/>
                  </a:lnTo>
                  <a:lnTo>
                    <a:pt x="27965" y="39672"/>
                  </a:lnTo>
                  <a:lnTo>
                    <a:pt x="5467" y="90146"/>
                  </a:lnTo>
                  <a:lnTo>
                    <a:pt x="0" y="127089"/>
                  </a:lnTo>
                  <a:lnTo>
                    <a:pt x="3969" y="162082"/>
                  </a:lnTo>
                  <a:lnTo>
                    <a:pt x="12573" y="180817"/>
                  </a:lnTo>
                  <a:lnTo>
                    <a:pt x="18143" y="189088"/>
                  </a:lnTo>
                  <a:lnTo>
                    <a:pt x="33691" y="201398"/>
                  </a:lnTo>
                  <a:lnTo>
                    <a:pt x="42750" y="206318"/>
                  </a:lnTo>
                  <a:lnTo>
                    <a:pt x="65294" y="208666"/>
                  </a:lnTo>
                  <a:lnTo>
                    <a:pt x="112306" y="200641"/>
                  </a:lnTo>
                  <a:lnTo>
                    <a:pt x="130913" y="188205"/>
                  </a:lnTo>
                  <a:lnTo>
                    <a:pt x="145812" y="170980"/>
                  </a:lnTo>
                  <a:lnTo>
                    <a:pt x="156333" y="151626"/>
                  </a:lnTo>
                  <a:lnTo>
                    <a:pt x="163244" y="109821"/>
                  </a:lnTo>
                  <a:lnTo>
                    <a:pt x="159702" y="71568"/>
                  </a:lnTo>
                  <a:lnTo>
                    <a:pt x="134568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82933" y="881382"/>
              <a:ext cx="133752" cy="392567"/>
            </a:xfrm>
            <a:custGeom>
              <a:avLst/>
              <a:gdLst/>
              <a:ahLst/>
              <a:cxnLst/>
              <a:rect l="0" t="0" r="0" b="0"/>
              <a:pathLst>
                <a:path w="133752" h="392567">
                  <a:moveTo>
                    <a:pt x="81108" y="392566"/>
                  </a:moveTo>
                  <a:lnTo>
                    <a:pt x="63150" y="329138"/>
                  </a:lnTo>
                  <a:lnTo>
                    <a:pt x="45959" y="276719"/>
                  </a:lnTo>
                  <a:lnTo>
                    <a:pt x="28459" y="215772"/>
                  </a:lnTo>
                  <a:lnTo>
                    <a:pt x="10917" y="152822"/>
                  </a:lnTo>
                  <a:lnTo>
                    <a:pt x="0" y="97551"/>
                  </a:lnTo>
                  <a:lnTo>
                    <a:pt x="924" y="58709"/>
                  </a:lnTo>
                  <a:lnTo>
                    <a:pt x="6866" y="37125"/>
                  </a:lnTo>
                  <a:lnTo>
                    <a:pt x="17306" y="19733"/>
                  </a:lnTo>
                  <a:lnTo>
                    <a:pt x="32865" y="7323"/>
                  </a:lnTo>
                  <a:lnTo>
                    <a:pt x="41927" y="2377"/>
                  </a:lnTo>
                  <a:lnTo>
                    <a:pt x="64474" y="0"/>
                  </a:lnTo>
                  <a:lnTo>
                    <a:pt x="111488" y="8006"/>
                  </a:lnTo>
                  <a:lnTo>
                    <a:pt x="123856" y="14200"/>
                  </a:lnTo>
                  <a:lnTo>
                    <a:pt x="133751" y="240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79813" y="112654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1298" y="17958"/>
                  </a:lnTo>
                  <a:lnTo>
                    <a:pt x="26129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53596" y="1063378"/>
              <a:ext cx="157928" cy="248878"/>
            </a:xfrm>
            <a:custGeom>
              <a:avLst/>
              <a:gdLst/>
              <a:ahLst/>
              <a:cxnLst/>
              <a:rect l="0" t="0" r="0" b="0"/>
              <a:pathLst>
                <a:path w="157928" h="248878">
                  <a:moveTo>
                    <a:pt x="0" y="21057"/>
                  </a:moveTo>
                  <a:lnTo>
                    <a:pt x="14572" y="69988"/>
                  </a:lnTo>
                  <a:lnTo>
                    <a:pt x="39403" y="129118"/>
                  </a:lnTo>
                  <a:lnTo>
                    <a:pt x="66838" y="185858"/>
                  </a:lnTo>
                  <a:lnTo>
                    <a:pt x="101796" y="244996"/>
                  </a:lnTo>
                  <a:lnTo>
                    <a:pt x="108808" y="248728"/>
                  </a:lnTo>
                  <a:lnTo>
                    <a:pt x="115822" y="248877"/>
                  </a:lnTo>
                  <a:lnTo>
                    <a:pt x="122838" y="246636"/>
                  </a:lnTo>
                  <a:lnTo>
                    <a:pt x="127516" y="239293"/>
                  </a:lnTo>
                  <a:lnTo>
                    <a:pt x="135022" y="188601"/>
                  </a:lnTo>
                  <a:lnTo>
                    <a:pt x="136505" y="133181"/>
                  </a:lnTo>
                  <a:lnTo>
                    <a:pt x="144034" y="69938"/>
                  </a:lnTo>
                  <a:lnTo>
                    <a:pt x="149853" y="2053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35204" y="1094204"/>
              <a:ext cx="207947" cy="242916"/>
            </a:xfrm>
            <a:custGeom>
              <a:avLst/>
              <a:gdLst/>
              <a:ahLst/>
              <a:cxnLst/>
              <a:rect l="0" t="0" r="0" b="0"/>
              <a:pathLst>
                <a:path w="207947" h="242916">
                  <a:moveTo>
                    <a:pt x="134246" y="106044"/>
                  </a:moveTo>
                  <a:lnTo>
                    <a:pt x="115118" y="42617"/>
                  </a:lnTo>
                  <a:lnTo>
                    <a:pt x="103908" y="21702"/>
                  </a:lnTo>
                  <a:lnTo>
                    <a:pt x="88007" y="6948"/>
                  </a:lnTo>
                  <a:lnTo>
                    <a:pt x="78854" y="1375"/>
                  </a:lnTo>
                  <a:lnTo>
                    <a:pt x="69242" y="0"/>
                  </a:lnTo>
                  <a:lnTo>
                    <a:pt x="49204" y="4711"/>
                  </a:lnTo>
                  <a:lnTo>
                    <a:pt x="34838" y="17724"/>
                  </a:lnTo>
                  <a:lnTo>
                    <a:pt x="20174" y="47900"/>
                  </a:lnTo>
                  <a:lnTo>
                    <a:pt x="4739" y="100018"/>
                  </a:lnTo>
                  <a:lnTo>
                    <a:pt x="0" y="154204"/>
                  </a:lnTo>
                  <a:lnTo>
                    <a:pt x="12222" y="210739"/>
                  </a:lnTo>
                  <a:lnTo>
                    <a:pt x="27771" y="237151"/>
                  </a:lnTo>
                  <a:lnTo>
                    <a:pt x="34017" y="240242"/>
                  </a:lnTo>
                  <a:lnTo>
                    <a:pt x="40521" y="239963"/>
                  </a:lnTo>
                  <a:lnTo>
                    <a:pt x="47196" y="237437"/>
                  </a:lnTo>
                  <a:lnTo>
                    <a:pt x="60852" y="222153"/>
                  </a:lnTo>
                  <a:lnTo>
                    <a:pt x="91235" y="158713"/>
                  </a:lnTo>
                  <a:lnTo>
                    <a:pt x="108392" y="107001"/>
                  </a:lnTo>
                  <a:lnTo>
                    <a:pt x="109991" y="109022"/>
                  </a:lnTo>
                  <a:lnTo>
                    <a:pt x="118147" y="140298"/>
                  </a:lnTo>
                  <a:lnTo>
                    <a:pt x="152537" y="201035"/>
                  </a:lnTo>
                  <a:lnTo>
                    <a:pt x="169282" y="215723"/>
                  </a:lnTo>
                  <a:lnTo>
                    <a:pt x="207946" y="2429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043150" y="968621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8333" y="161453"/>
                  </a:lnTo>
                  <a:lnTo>
                    <a:pt x="12998" y="212785"/>
                  </a:lnTo>
                  <a:lnTo>
                    <a:pt x="19465" y="267160"/>
                  </a:lnTo>
                  <a:lnTo>
                    <a:pt x="27978" y="320621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44309" y="1147606"/>
              <a:ext cx="140998" cy="200044"/>
            </a:xfrm>
            <a:custGeom>
              <a:avLst/>
              <a:gdLst/>
              <a:ahLst/>
              <a:cxnLst/>
              <a:rect l="0" t="0" r="0" b="0"/>
              <a:pathLst>
                <a:path w="140998" h="200044">
                  <a:moveTo>
                    <a:pt x="14654" y="10528"/>
                  </a:moveTo>
                  <a:lnTo>
                    <a:pt x="0" y="54491"/>
                  </a:lnTo>
                  <a:lnTo>
                    <a:pt x="2774" y="116981"/>
                  </a:lnTo>
                  <a:lnTo>
                    <a:pt x="5865" y="143238"/>
                  </a:lnTo>
                  <a:lnTo>
                    <a:pt x="20759" y="176582"/>
                  </a:lnTo>
                  <a:lnTo>
                    <a:pt x="33355" y="193904"/>
                  </a:lnTo>
                  <a:lnTo>
                    <a:pt x="41160" y="198290"/>
                  </a:lnTo>
                  <a:lnTo>
                    <a:pt x="59190" y="200043"/>
                  </a:lnTo>
                  <a:lnTo>
                    <a:pt x="89071" y="194452"/>
                  </a:lnTo>
                  <a:lnTo>
                    <a:pt x="97021" y="189296"/>
                  </a:lnTo>
                  <a:lnTo>
                    <a:pt x="127869" y="145984"/>
                  </a:lnTo>
                  <a:lnTo>
                    <a:pt x="137107" y="104216"/>
                  </a:lnTo>
                  <a:lnTo>
                    <a:pt x="140228" y="41209"/>
                  </a:lnTo>
                  <a:lnTo>
                    <a:pt x="14099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90590" y="1145108"/>
              <a:ext cx="136872" cy="208709"/>
            </a:xfrm>
            <a:custGeom>
              <a:avLst/>
              <a:gdLst/>
              <a:ahLst/>
              <a:cxnLst/>
              <a:rect l="0" t="0" r="0" b="0"/>
              <a:pathLst>
                <a:path w="136872" h="208709">
                  <a:moveTo>
                    <a:pt x="0" y="97254"/>
                  </a:moveTo>
                  <a:lnTo>
                    <a:pt x="37479" y="105588"/>
                  </a:lnTo>
                  <a:lnTo>
                    <a:pt x="72326" y="104013"/>
                  </a:lnTo>
                  <a:lnTo>
                    <a:pt x="83313" y="101760"/>
                  </a:lnTo>
                  <a:lnTo>
                    <a:pt x="91807" y="96749"/>
                  </a:lnTo>
                  <a:lnTo>
                    <a:pt x="104364" y="81822"/>
                  </a:lnTo>
                  <a:lnTo>
                    <a:pt x="118010" y="53687"/>
                  </a:lnTo>
                  <a:lnTo>
                    <a:pt x="118448" y="43643"/>
                  </a:lnTo>
                  <a:lnTo>
                    <a:pt x="112695" y="23124"/>
                  </a:lnTo>
                  <a:lnTo>
                    <a:pt x="99220" y="8546"/>
                  </a:lnTo>
                  <a:lnTo>
                    <a:pt x="90713" y="3020"/>
                  </a:lnTo>
                  <a:lnTo>
                    <a:pt x="71902" y="0"/>
                  </a:lnTo>
                  <a:lnTo>
                    <a:pt x="61973" y="833"/>
                  </a:lnTo>
                  <a:lnTo>
                    <a:pt x="44701" y="7997"/>
                  </a:lnTo>
                  <a:lnTo>
                    <a:pt x="36820" y="13183"/>
                  </a:lnTo>
                  <a:lnTo>
                    <a:pt x="24944" y="28304"/>
                  </a:lnTo>
                  <a:lnTo>
                    <a:pt x="7787" y="72196"/>
                  </a:lnTo>
                  <a:lnTo>
                    <a:pt x="6580" y="95476"/>
                  </a:lnTo>
                  <a:lnTo>
                    <a:pt x="18415" y="149663"/>
                  </a:lnTo>
                  <a:lnTo>
                    <a:pt x="24952" y="170850"/>
                  </a:lnTo>
                  <a:lnTo>
                    <a:pt x="37996" y="188845"/>
                  </a:lnTo>
                  <a:lnTo>
                    <a:pt x="46388" y="196919"/>
                  </a:lnTo>
                  <a:lnTo>
                    <a:pt x="68190" y="205891"/>
                  </a:lnTo>
                  <a:lnTo>
                    <a:pt x="92308" y="208708"/>
                  </a:lnTo>
                  <a:lnTo>
                    <a:pt x="136871" y="202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55934" y="1126549"/>
              <a:ext cx="173745" cy="263213"/>
            </a:xfrm>
            <a:custGeom>
              <a:avLst/>
              <a:gdLst/>
              <a:ahLst/>
              <a:cxnLst/>
              <a:rect l="0" t="0" r="0" b="0"/>
              <a:pathLst>
                <a:path w="173745" h="263213">
                  <a:moveTo>
                    <a:pt x="118926" y="0"/>
                  </a:moveTo>
                  <a:lnTo>
                    <a:pt x="74963" y="20243"/>
                  </a:lnTo>
                  <a:lnTo>
                    <a:pt x="19067" y="59898"/>
                  </a:lnTo>
                  <a:lnTo>
                    <a:pt x="2251" y="86378"/>
                  </a:lnTo>
                  <a:lnTo>
                    <a:pt x="0" y="106240"/>
                  </a:lnTo>
                  <a:lnTo>
                    <a:pt x="1037" y="116450"/>
                  </a:lnTo>
                  <a:lnTo>
                    <a:pt x="7578" y="123257"/>
                  </a:lnTo>
                  <a:lnTo>
                    <a:pt x="70612" y="140667"/>
                  </a:lnTo>
                  <a:lnTo>
                    <a:pt x="124937" y="155644"/>
                  </a:lnTo>
                  <a:lnTo>
                    <a:pt x="148503" y="167051"/>
                  </a:lnTo>
                  <a:lnTo>
                    <a:pt x="164437" y="183039"/>
                  </a:lnTo>
                  <a:lnTo>
                    <a:pt x="170323" y="192216"/>
                  </a:lnTo>
                  <a:lnTo>
                    <a:pt x="173744" y="211771"/>
                  </a:lnTo>
                  <a:lnTo>
                    <a:pt x="173019" y="221899"/>
                  </a:lnTo>
                  <a:lnTo>
                    <a:pt x="162854" y="239392"/>
                  </a:lnTo>
                  <a:lnTo>
                    <a:pt x="155230" y="247332"/>
                  </a:lnTo>
                  <a:lnTo>
                    <a:pt x="134281" y="256154"/>
                  </a:lnTo>
                  <a:lnTo>
                    <a:pt x="87340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01202" y="137923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1" name="Straight Connector 100"/>
          <p:cNvCxnSpPr/>
          <p:nvPr/>
        </p:nvCxnSpPr>
        <p:spPr>
          <a:xfrm flipV="1">
            <a:off x="3969258" y="1498600"/>
            <a:ext cx="0" cy="370243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3969258" y="5211571"/>
            <a:ext cx="320624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Group 106"/>
          <p:cNvGrpSpPr/>
          <p:nvPr/>
        </p:nvGrpSpPr>
        <p:grpSpPr>
          <a:xfrm>
            <a:off x="3759872" y="5148435"/>
            <a:ext cx="1346450" cy="610654"/>
            <a:chOff x="3759872" y="5148435"/>
            <a:chExt cx="1346450" cy="610654"/>
          </a:xfrm>
        </p:grpSpPr>
        <p:sp>
          <p:nvSpPr>
            <p:cNvPr id="103" name="Freeform 102"/>
            <p:cNvSpPr/>
            <p:nvPr/>
          </p:nvSpPr>
          <p:spPr>
            <a:xfrm>
              <a:off x="3759872" y="5327419"/>
              <a:ext cx="206362" cy="287340"/>
            </a:xfrm>
            <a:custGeom>
              <a:avLst/>
              <a:gdLst/>
              <a:ahLst/>
              <a:cxnLst/>
              <a:rect l="0" t="0" r="0" b="0"/>
              <a:pathLst>
                <a:path w="206362" h="287340">
                  <a:moveTo>
                    <a:pt x="104086" y="0"/>
                  </a:moveTo>
                  <a:lnTo>
                    <a:pt x="80040" y="9576"/>
                  </a:lnTo>
                  <a:lnTo>
                    <a:pt x="44493" y="39404"/>
                  </a:lnTo>
                  <a:lnTo>
                    <a:pt x="17532" y="75244"/>
                  </a:lnTo>
                  <a:lnTo>
                    <a:pt x="4871" y="106913"/>
                  </a:lnTo>
                  <a:lnTo>
                    <a:pt x="0" y="158942"/>
                  </a:lnTo>
                  <a:lnTo>
                    <a:pt x="2276" y="197223"/>
                  </a:lnTo>
                  <a:lnTo>
                    <a:pt x="13479" y="230792"/>
                  </a:lnTo>
                  <a:lnTo>
                    <a:pt x="38225" y="267987"/>
                  </a:lnTo>
                  <a:lnTo>
                    <a:pt x="64295" y="285034"/>
                  </a:lnTo>
                  <a:lnTo>
                    <a:pt x="87181" y="287339"/>
                  </a:lnTo>
                  <a:lnTo>
                    <a:pt x="111781" y="283294"/>
                  </a:lnTo>
                  <a:lnTo>
                    <a:pt x="134412" y="273698"/>
                  </a:lnTo>
                  <a:lnTo>
                    <a:pt x="161295" y="249552"/>
                  </a:lnTo>
                  <a:lnTo>
                    <a:pt x="190169" y="208782"/>
                  </a:lnTo>
                  <a:lnTo>
                    <a:pt x="203162" y="170396"/>
                  </a:lnTo>
                  <a:lnTo>
                    <a:pt x="206361" y="130556"/>
                  </a:lnTo>
                  <a:lnTo>
                    <a:pt x="202964" y="107158"/>
                  </a:lnTo>
                  <a:lnTo>
                    <a:pt x="194436" y="88180"/>
                  </a:lnTo>
                  <a:lnTo>
                    <a:pt x="188886" y="79844"/>
                  </a:lnTo>
                  <a:lnTo>
                    <a:pt x="173360" y="67462"/>
                  </a:lnTo>
                  <a:lnTo>
                    <a:pt x="124561" y="41293"/>
                  </a:lnTo>
                  <a:lnTo>
                    <a:pt x="83029" y="4211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85140" y="5169492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8617"/>
                  </a:lnTo>
                  <a:lnTo>
                    <a:pt x="1169" y="120026"/>
                  </a:lnTo>
                  <a:lnTo>
                    <a:pt x="8333" y="178430"/>
                  </a:lnTo>
                  <a:lnTo>
                    <a:pt x="12997" y="211576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27253" y="563274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090203" y="5148435"/>
              <a:ext cx="16119" cy="189514"/>
            </a:xfrm>
            <a:custGeom>
              <a:avLst/>
              <a:gdLst/>
              <a:ahLst/>
              <a:cxnLst/>
              <a:rect l="0" t="0" r="0" b="0"/>
              <a:pathLst>
                <a:path w="16119" h="189514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10874" y="133672"/>
                  </a:lnTo>
                  <a:lnTo>
                    <a:pt x="16118" y="1895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082734" y="5158963"/>
            <a:ext cx="1753355" cy="807321"/>
            <a:chOff x="5082734" y="5158963"/>
            <a:chExt cx="1753355" cy="807321"/>
          </a:xfrm>
        </p:grpSpPr>
        <p:sp>
          <p:nvSpPr>
            <p:cNvPr id="108" name="Freeform 107"/>
            <p:cNvSpPr/>
            <p:nvPr/>
          </p:nvSpPr>
          <p:spPr>
            <a:xfrm>
              <a:off x="5082734" y="5527461"/>
              <a:ext cx="213101" cy="329219"/>
            </a:xfrm>
            <a:custGeom>
              <a:avLst/>
              <a:gdLst/>
              <a:ahLst/>
              <a:cxnLst/>
              <a:rect l="0" t="0" r="0" b="0"/>
              <a:pathLst>
                <a:path w="213101" h="329219">
                  <a:moveTo>
                    <a:pt x="44644" y="0"/>
                  </a:moveTo>
                  <a:lnTo>
                    <a:pt x="19472" y="45686"/>
                  </a:lnTo>
                  <a:lnTo>
                    <a:pt x="20978" y="35123"/>
                  </a:lnTo>
                  <a:lnTo>
                    <a:pt x="25357" y="29264"/>
                  </a:lnTo>
                  <a:lnTo>
                    <a:pt x="39582" y="19635"/>
                  </a:lnTo>
                  <a:lnTo>
                    <a:pt x="57602" y="17695"/>
                  </a:lnTo>
                  <a:lnTo>
                    <a:pt x="76139" y="21902"/>
                  </a:lnTo>
                  <a:lnTo>
                    <a:pt x="92177" y="31571"/>
                  </a:lnTo>
                  <a:lnTo>
                    <a:pt x="103984" y="46787"/>
                  </a:lnTo>
                  <a:lnTo>
                    <a:pt x="121096" y="85151"/>
                  </a:lnTo>
                  <a:lnTo>
                    <a:pt x="127848" y="148445"/>
                  </a:lnTo>
                  <a:lnTo>
                    <a:pt x="125449" y="186703"/>
                  </a:lnTo>
                  <a:lnTo>
                    <a:pt x="109704" y="250191"/>
                  </a:lnTo>
                  <a:lnTo>
                    <a:pt x="85745" y="299288"/>
                  </a:lnTo>
                  <a:lnTo>
                    <a:pt x="71100" y="315511"/>
                  </a:lnTo>
                  <a:lnTo>
                    <a:pt x="52893" y="326620"/>
                  </a:lnTo>
                  <a:lnTo>
                    <a:pt x="33102" y="329218"/>
                  </a:lnTo>
                  <a:lnTo>
                    <a:pt x="22911" y="328273"/>
                  </a:lnTo>
                  <a:lnTo>
                    <a:pt x="14948" y="324134"/>
                  </a:lnTo>
                  <a:lnTo>
                    <a:pt x="2980" y="310176"/>
                  </a:lnTo>
                  <a:lnTo>
                    <a:pt x="0" y="289154"/>
                  </a:lnTo>
                  <a:lnTo>
                    <a:pt x="844" y="276997"/>
                  </a:lnTo>
                  <a:lnTo>
                    <a:pt x="4915" y="267723"/>
                  </a:lnTo>
                  <a:lnTo>
                    <a:pt x="40755" y="234575"/>
                  </a:lnTo>
                  <a:lnTo>
                    <a:pt x="61243" y="227088"/>
                  </a:lnTo>
                  <a:lnTo>
                    <a:pt x="73257" y="225092"/>
                  </a:lnTo>
                  <a:lnTo>
                    <a:pt x="95966" y="229112"/>
                  </a:lnTo>
                  <a:lnTo>
                    <a:pt x="150925" y="254909"/>
                  </a:lnTo>
                  <a:lnTo>
                    <a:pt x="213100" y="2632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695917" y="5158963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969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01160" y="5516501"/>
              <a:ext cx="209739" cy="395649"/>
            </a:xfrm>
            <a:custGeom>
              <a:avLst/>
              <a:gdLst/>
              <a:ahLst/>
              <a:cxnLst/>
              <a:rect l="0" t="0" r="0" b="0"/>
              <a:pathLst>
                <a:path w="209739" h="395649">
                  <a:moveTo>
                    <a:pt x="126342" y="10960"/>
                  </a:moveTo>
                  <a:lnTo>
                    <a:pt x="76844" y="60458"/>
                  </a:lnTo>
                  <a:lnTo>
                    <a:pt x="73456" y="61506"/>
                  </a:lnTo>
                  <a:lnTo>
                    <a:pt x="72368" y="58695"/>
                  </a:lnTo>
                  <a:lnTo>
                    <a:pt x="72811" y="53312"/>
                  </a:lnTo>
                  <a:lnTo>
                    <a:pt x="84615" y="28968"/>
                  </a:lnTo>
                  <a:lnTo>
                    <a:pt x="102930" y="5117"/>
                  </a:lnTo>
                  <a:lnTo>
                    <a:pt x="110734" y="1216"/>
                  </a:lnTo>
                  <a:lnTo>
                    <a:pt x="128764" y="0"/>
                  </a:lnTo>
                  <a:lnTo>
                    <a:pt x="137316" y="3653"/>
                  </a:lnTo>
                  <a:lnTo>
                    <a:pt x="153056" y="17071"/>
                  </a:lnTo>
                  <a:lnTo>
                    <a:pt x="161612" y="37852"/>
                  </a:lnTo>
                  <a:lnTo>
                    <a:pt x="167104" y="89322"/>
                  </a:lnTo>
                  <a:lnTo>
                    <a:pt x="161616" y="110518"/>
                  </a:lnTo>
                  <a:lnTo>
                    <a:pt x="156878" y="119446"/>
                  </a:lnTo>
                  <a:lnTo>
                    <a:pt x="150209" y="124228"/>
                  </a:lnTo>
                  <a:lnTo>
                    <a:pt x="142253" y="126247"/>
                  </a:lnTo>
                  <a:lnTo>
                    <a:pt x="133440" y="126422"/>
                  </a:lnTo>
                  <a:lnTo>
                    <a:pt x="129904" y="124200"/>
                  </a:lnTo>
                  <a:lnTo>
                    <a:pt x="129887" y="120378"/>
                  </a:lnTo>
                  <a:lnTo>
                    <a:pt x="132215" y="115491"/>
                  </a:lnTo>
                  <a:lnTo>
                    <a:pt x="137276" y="113403"/>
                  </a:lnTo>
                  <a:lnTo>
                    <a:pt x="152259" y="114202"/>
                  </a:lnTo>
                  <a:lnTo>
                    <a:pt x="167497" y="121576"/>
                  </a:lnTo>
                  <a:lnTo>
                    <a:pt x="174835" y="126818"/>
                  </a:lnTo>
                  <a:lnTo>
                    <a:pt x="196343" y="156552"/>
                  </a:lnTo>
                  <a:lnTo>
                    <a:pt x="206355" y="194998"/>
                  </a:lnTo>
                  <a:lnTo>
                    <a:pt x="209738" y="251081"/>
                  </a:lnTo>
                  <a:lnTo>
                    <a:pt x="207984" y="297876"/>
                  </a:lnTo>
                  <a:lnTo>
                    <a:pt x="187616" y="346314"/>
                  </a:lnTo>
                  <a:lnTo>
                    <a:pt x="161063" y="384089"/>
                  </a:lnTo>
                  <a:lnTo>
                    <a:pt x="140994" y="393215"/>
                  </a:lnTo>
                  <a:lnTo>
                    <a:pt x="129091" y="395648"/>
                  </a:lnTo>
                  <a:lnTo>
                    <a:pt x="103387" y="392112"/>
                  </a:lnTo>
                  <a:lnTo>
                    <a:pt x="43251" y="373888"/>
                  </a:lnTo>
                  <a:lnTo>
                    <a:pt x="0" y="3689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53927" y="5169492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85513" y="5653803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0528" y="58616"/>
                  </a:lnTo>
                  <a:lnTo>
                    <a:pt x="10528" y="112791"/>
                  </a:lnTo>
                  <a:lnTo>
                    <a:pt x="7409" y="168552"/>
                  </a:lnTo>
                  <a:lnTo>
                    <a:pt x="1463" y="22462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53851" y="5674860"/>
              <a:ext cx="131663" cy="181949"/>
            </a:xfrm>
            <a:custGeom>
              <a:avLst/>
              <a:gdLst/>
              <a:ahLst/>
              <a:cxnLst/>
              <a:rect l="0" t="0" r="0" b="0"/>
              <a:pathLst>
                <a:path w="131663" h="181949">
                  <a:moveTo>
                    <a:pt x="131662" y="115813"/>
                  </a:moveTo>
                  <a:lnTo>
                    <a:pt x="107615" y="125389"/>
                  </a:lnTo>
                  <a:lnTo>
                    <a:pt x="45375" y="170122"/>
                  </a:lnTo>
                  <a:lnTo>
                    <a:pt x="15239" y="181948"/>
                  </a:lnTo>
                  <a:lnTo>
                    <a:pt x="8423" y="178620"/>
                  </a:lnTo>
                  <a:lnTo>
                    <a:pt x="3879" y="170553"/>
                  </a:lnTo>
                  <a:lnTo>
                    <a:pt x="0" y="147161"/>
                  </a:lnTo>
                  <a:lnTo>
                    <a:pt x="7042" y="94016"/>
                  </a:lnTo>
                  <a:lnTo>
                    <a:pt x="19698" y="32869"/>
                  </a:lnTo>
                  <a:lnTo>
                    <a:pt x="26377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60759" y="5158963"/>
              <a:ext cx="9065" cy="210571"/>
            </a:xfrm>
            <a:custGeom>
              <a:avLst/>
              <a:gdLst/>
              <a:ahLst/>
              <a:cxnLst/>
              <a:rect l="0" t="0" r="0" b="0"/>
              <a:pathLst>
                <a:path w="9065" h="210571">
                  <a:moveTo>
                    <a:pt x="9064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8471" y="173766"/>
                  </a:lnTo>
                  <a:lnTo>
                    <a:pt x="9064" y="21057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46689" y="5611689"/>
              <a:ext cx="189400" cy="354595"/>
            </a:xfrm>
            <a:custGeom>
              <a:avLst/>
              <a:gdLst/>
              <a:ahLst/>
              <a:cxnLst/>
              <a:rect l="0" t="0" r="0" b="0"/>
              <a:pathLst>
                <a:path w="189400" h="354595">
                  <a:moveTo>
                    <a:pt x="165249" y="0"/>
                  </a:moveTo>
                  <a:lnTo>
                    <a:pt x="106632" y="0"/>
                  </a:lnTo>
                  <a:lnTo>
                    <a:pt x="50034" y="11453"/>
                  </a:lnTo>
                  <a:lnTo>
                    <a:pt x="29814" y="19128"/>
                  </a:lnTo>
                  <a:lnTo>
                    <a:pt x="13029" y="30338"/>
                  </a:lnTo>
                  <a:lnTo>
                    <a:pt x="7617" y="38943"/>
                  </a:lnTo>
                  <a:lnTo>
                    <a:pt x="0" y="73410"/>
                  </a:lnTo>
                  <a:lnTo>
                    <a:pt x="546" y="123858"/>
                  </a:lnTo>
                  <a:lnTo>
                    <a:pt x="11572" y="167965"/>
                  </a:lnTo>
                  <a:lnTo>
                    <a:pt x="16004" y="172808"/>
                  </a:lnTo>
                  <a:lnTo>
                    <a:pt x="21298" y="173697"/>
                  </a:lnTo>
                  <a:lnTo>
                    <a:pt x="61804" y="163080"/>
                  </a:lnTo>
                  <a:lnTo>
                    <a:pt x="112849" y="173106"/>
                  </a:lnTo>
                  <a:lnTo>
                    <a:pt x="153599" y="194634"/>
                  </a:lnTo>
                  <a:lnTo>
                    <a:pt x="170210" y="207776"/>
                  </a:lnTo>
                  <a:lnTo>
                    <a:pt x="187126" y="233918"/>
                  </a:lnTo>
                  <a:lnTo>
                    <a:pt x="189399" y="253702"/>
                  </a:lnTo>
                  <a:lnTo>
                    <a:pt x="181328" y="294999"/>
                  </a:lnTo>
                  <a:lnTo>
                    <a:pt x="166243" y="326443"/>
                  </a:lnTo>
                  <a:lnTo>
                    <a:pt x="150482" y="341227"/>
                  </a:lnTo>
                  <a:lnTo>
                    <a:pt x="130610" y="350528"/>
                  </a:lnTo>
                  <a:lnTo>
                    <a:pt x="93115" y="354594"/>
                  </a:lnTo>
                  <a:lnTo>
                    <a:pt x="41643" y="349200"/>
                  </a:lnTo>
                  <a:lnTo>
                    <a:pt x="7321" y="34744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926781" y="430147"/>
            <a:ext cx="1494981" cy="622703"/>
            <a:chOff x="1926781" y="430147"/>
            <a:chExt cx="1494981" cy="622703"/>
          </a:xfrm>
        </p:grpSpPr>
        <p:sp>
          <p:nvSpPr>
            <p:cNvPr id="117" name="Freeform 116"/>
            <p:cNvSpPr/>
            <p:nvPr/>
          </p:nvSpPr>
          <p:spPr>
            <a:xfrm>
              <a:off x="2084642" y="694880"/>
              <a:ext cx="189514" cy="168457"/>
            </a:xfrm>
            <a:custGeom>
              <a:avLst/>
              <a:gdLst/>
              <a:ahLst/>
              <a:cxnLst/>
              <a:rect l="0" t="0" r="0" b="0"/>
              <a:pathLst>
                <a:path w="189514" h="168457">
                  <a:moveTo>
                    <a:pt x="189513" y="0"/>
                  </a:moveTo>
                  <a:lnTo>
                    <a:pt x="129920" y="49498"/>
                  </a:lnTo>
                  <a:lnTo>
                    <a:pt x="73487" y="99458"/>
                  </a:lnTo>
                  <a:lnTo>
                    <a:pt x="21250" y="15415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116227" y="663295"/>
              <a:ext cx="94758" cy="242156"/>
            </a:xfrm>
            <a:custGeom>
              <a:avLst/>
              <a:gdLst/>
              <a:ahLst/>
              <a:cxnLst/>
              <a:rect l="0" t="0" r="0" b="0"/>
              <a:pathLst>
                <a:path w="94758" h="242156">
                  <a:moveTo>
                    <a:pt x="0" y="0"/>
                  </a:moveTo>
                  <a:lnTo>
                    <a:pt x="17959" y="53875"/>
                  </a:lnTo>
                  <a:lnTo>
                    <a:pt x="45877" y="117091"/>
                  </a:lnTo>
                  <a:lnTo>
                    <a:pt x="66252" y="177535"/>
                  </a:lnTo>
                  <a:lnTo>
                    <a:pt x="89386" y="225197"/>
                  </a:lnTo>
                  <a:lnTo>
                    <a:pt x="94757" y="24215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326798" y="81069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474197" y="705409"/>
              <a:ext cx="147399" cy="212911"/>
            </a:xfrm>
            <a:custGeom>
              <a:avLst/>
              <a:gdLst/>
              <a:ahLst/>
              <a:cxnLst/>
              <a:rect l="0" t="0" r="0" b="0"/>
              <a:pathLst>
                <a:path w="147399" h="212911">
                  <a:moveTo>
                    <a:pt x="0" y="0"/>
                  </a:moveTo>
                  <a:lnTo>
                    <a:pt x="19128" y="63428"/>
                  </a:lnTo>
                  <a:lnTo>
                    <a:pt x="56598" y="126364"/>
                  </a:lnTo>
                  <a:lnTo>
                    <a:pt x="89899" y="189515"/>
                  </a:lnTo>
                  <a:lnTo>
                    <a:pt x="97667" y="210571"/>
                  </a:lnTo>
                  <a:lnTo>
                    <a:pt x="100206" y="212910"/>
                  </a:lnTo>
                  <a:lnTo>
                    <a:pt x="101899" y="209790"/>
                  </a:lnTo>
                  <a:lnTo>
                    <a:pt x="112074" y="158561"/>
                  </a:lnTo>
                  <a:lnTo>
                    <a:pt x="120910" y="96457"/>
                  </a:lnTo>
                  <a:lnTo>
                    <a:pt x="137079" y="40244"/>
                  </a:lnTo>
                  <a:lnTo>
                    <a:pt x="147398" y="2105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675314" y="747053"/>
              <a:ext cx="177909" cy="179717"/>
            </a:xfrm>
            <a:custGeom>
              <a:avLst/>
              <a:gdLst/>
              <a:ahLst/>
              <a:cxnLst/>
              <a:rect l="0" t="0" r="0" b="0"/>
              <a:pathLst>
                <a:path w="177909" h="179717">
                  <a:moveTo>
                    <a:pt x="114737" y="116283"/>
                  </a:moveTo>
                  <a:lnTo>
                    <a:pt x="105672" y="57666"/>
                  </a:lnTo>
                  <a:lnTo>
                    <a:pt x="93464" y="22876"/>
                  </a:lnTo>
                  <a:lnTo>
                    <a:pt x="78377" y="7309"/>
                  </a:lnTo>
                  <a:lnTo>
                    <a:pt x="69440" y="1520"/>
                  </a:lnTo>
                  <a:lnTo>
                    <a:pt x="59973" y="0"/>
                  </a:lnTo>
                  <a:lnTo>
                    <a:pt x="40095" y="4550"/>
                  </a:lnTo>
                  <a:lnTo>
                    <a:pt x="32220" y="10209"/>
                  </a:lnTo>
                  <a:lnTo>
                    <a:pt x="20351" y="25855"/>
                  </a:lnTo>
                  <a:lnTo>
                    <a:pt x="7093" y="54395"/>
                  </a:lnTo>
                  <a:lnTo>
                    <a:pt x="0" y="117376"/>
                  </a:lnTo>
                  <a:lnTo>
                    <a:pt x="1742" y="142505"/>
                  </a:lnTo>
                  <a:lnTo>
                    <a:pt x="10315" y="161473"/>
                  </a:lnTo>
                  <a:lnTo>
                    <a:pt x="25044" y="174582"/>
                  </a:lnTo>
                  <a:lnTo>
                    <a:pt x="33885" y="179716"/>
                  </a:lnTo>
                  <a:lnTo>
                    <a:pt x="42118" y="179629"/>
                  </a:lnTo>
                  <a:lnTo>
                    <a:pt x="49947" y="176061"/>
                  </a:lnTo>
                  <a:lnTo>
                    <a:pt x="63715" y="162738"/>
                  </a:lnTo>
                  <a:lnTo>
                    <a:pt x="73733" y="145119"/>
                  </a:lnTo>
                  <a:lnTo>
                    <a:pt x="82461" y="104995"/>
                  </a:lnTo>
                  <a:lnTo>
                    <a:pt x="85031" y="105248"/>
                  </a:lnTo>
                  <a:lnTo>
                    <a:pt x="122483" y="154011"/>
                  </a:lnTo>
                  <a:lnTo>
                    <a:pt x="142356" y="162297"/>
                  </a:lnTo>
                  <a:lnTo>
                    <a:pt x="177908" y="16892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63751" y="55801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3455" y="176885"/>
                  </a:lnTo>
                  <a:lnTo>
                    <a:pt x="19555" y="240311"/>
                  </a:lnTo>
                  <a:lnTo>
                    <a:pt x="20859" y="302672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962970" y="768580"/>
              <a:ext cx="111352" cy="158297"/>
            </a:xfrm>
            <a:custGeom>
              <a:avLst/>
              <a:gdLst/>
              <a:ahLst/>
              <a:cxnLst/>
              <a:rect l="0" t="0" r="0" b="0"/>
              <a:pathLst>
                <a:path w="111352" h="158297">
                  <a:moveTo>
                    <a:pt x="6066" y="0"/>
                  </a:moveTo>
                  <a:lnTo>
                    <a:pt x="0" y="33622"/>
                  </a:lnTo>
                  <a:lnTo>
                    <a:pt x="7641" y="85323"/>
                  </a:lnTo>
                  <a:lnTo>
                    <a:pt x="20415" y="135007"/>
                  </a:lnTo>
                  <a:lnTo>
                    <a:pt x="26160" y="143817"/>
                  </a:lnTo>
                  <a:lnTo>
                    <a:pt x="41903" y="156725"/>
                  </a:lnTo>
                  <a:lnTo>
                    <a:pt x="49844" y="158296"/>
                  </a:lnTo>
                  <a:lnTo>
                    <a:pt x="57478" y="157003"/>
                  </a:lnTo>
                  <a:lnTo>
                    <a:pt x="64907" y="153802"/>
                  </a:lnTo>
                  <a:lnTo>
                    <a:pt x="79401" y="137766"/>
                  </a:lnTo>
                  <a:lnTo>
                    <a:pt x="97595" y="102431"/>
                  </a:lnTo>
                  <a:lnTo>
                    <a:pt x="107275" y="62325"/>
                  </a:lnTo>
                  <a:lnTo>
                    <a:pt x="111351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50740" y="699580"/>
              <a:ext cx="147719" cy="251264"/>
            </a:xfrm>
            <a:custGeom>
              <a:avLst/>
              <a:gdLst/>
              <a:ahLst/>
              <a:cxnLst/>
              <a:rect l="0" t="0" r="0" b="0"/>
              <a:pathLst>
                <a:path w="147719" h="251264">
                  <a:moveTo>
                    <a:pt x="7809" y="100585"/>
                  </a:moveTo>
                  <a:lnTo>
                    <a:pt x="66426" y="109650"/>
                  </a:lnTo>
                  <a:lnTo>
                    <a:pt x="101216" y="105091"/>
                  </a:lnTo>
                  <a:lnTo>
                    <a:pt x="128162" y="90742"/>
                  </a:lnTo>
                  <a:lnTo>
                    <a:pt x="140458" y="75154"/>
                  </a:lnTo>
                  <a:lnTo>
                    <a:pt x="145374" y="66083"/>
                  </a:lnTo>
                  <a:lnTo>
                    <a:pt x="147718" y="46647"/>
                  </a:lnTo>
                  <a:lnTo>
                    <a:pt x="146705" y="36550"/>
                  </a:lnTo>
                  <a:lnTo>
                    <a:pt x="136221" y="19093"/>
                  </a:lnTo>
                  <a:lnTo>
                    <a:pt x="128512" y="11162"/>
                  </a:lnTo>
                  <a:lnTo>
                    <a:pt x="107468" y="2350"/>
                  </a:lnTo>
                  <a:lnTo>
                    <a:pt x="95305" y="0"/>
                  </a:lnTo>
                  <a:lnTo>
                    <a:pt x="75552" y="3628"/>
                  </a:lnTo>
                  <a:lnTo>
                    <a:pt x="51278" y="18825"/>
                  </a:lnTo>
                  <a:lnTo>
                    <a:pt x="22114" y="50510"/>
                  </a:lnTo>
                  <a:lnTo>
                    <a:pt x="6458" y="80289"/>
                  </a:lnTo>
                  <a:lnTo>
                    <a:pt x="0" y="116928"/>
                  </a:lnTo>
                  <a:lnTo>
                    <a:pt x="6223" y="162825"/>
                  </a:lnTo>
                  <a:lnTo>
                    <a:pt x="16568" y="193896"/>
                  </a:lnTo>
                  <a:lnTo>
                    <a:pt x="35101" y="218440"/>
                  </a:lnTo>
                  <a:lnTo>
                    <a:pt x="62299" y="239360"/>
                  </a:lnTo>
                  <a:lnTo>
                    <a:pt x="82329" y="249221"/>
                  </a:lnTo>
                  <a:lnTo>
                    <a:pt x="99811" y="251263"/>
                  </a:lnTo>
                  <a:lnTo>
                    <a:pt x="123622" y="24798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926781" y="430147"/>
              <a:ext cx="1494981" cy="622703"/>
            </a:xfrm>
            <a:custGeom>
              <a:avLst/>
              <a:gdLst/>
              <a:ahLst/>
              <a:cxnLst/>
              <a:rect l="0" t="0" r="0" b="0"/>
              <a:pathLst>
                <a:path w="1494981" h="622703">
                  <a:moveTo>
                    <a:pt x="1494980" y="580588"/>
                  </a:moveTo>
                  <a:lnTo>
                    <a:pt x="1494980" y="521972"/>
                  </a:lnTo>
                  <a:lnTo>
                    <a:pt x="1486647" y="459135"/>
                  </a:lnTo>
                  <a:lnTo>
                    <a:pt x="1479296" y="399060"/>
                  </a:lnTo>
                  <a:lnTo>
                    <a:pt x="1473815" y="340963"/>
                  </a:lnTo>
                  <a:lnTo>
                    <a:pt x="1465800" y="277495"/>
                  </a:lnTo>
                  <a:lnTo>
                    <a:pt x="1458281" y="219551"/>
                  </a:lnTo>
                  <a:lnTo>
                    <a:pt x="1452766" y="164215"/>
                  </a:lnTo>
                  <a:lnTo>
                    <a:pt x="1443942" y="101844"/>
                  </a:lnTo>
                  <a:lnTo>
                    <a:pt x="1434249" y="48027"/>
                  </a:lnTo>
                  <a:lnTo>
                    <a:pt x="1427825" y="24530"/>
                  </a:lnTo>
                  <a:lnTo>
                    <a:pt x="1422134" y="15691"/>
                  </a:lnTo>
                  <a:lnTo>
                    <a:pt x="1406452" y="2749"/>
                  </a:lnTo>
                  <a:lnTo>
                    <a:pt x="1397357" y="0"/>
                  </a:lnTo>
                  <a:lnTo>
                    <a:pt x="1336026" y="1090"/>
                  </a:lnTo>
                  <a:lnTo>
                    <a:pt x="1286576" y="1393"/>
                  </a:lnTo>
                  <a:lnTo>
                    <a:pt x="1225870" y="8731"/>
                  </a:lnTo>
                  <a:lnTo>
                    <a:pt x="1168818" y="11394"/>
                  </a:lnTo>
                  <a:lnTo>
                    <a:pt x="1106899" y="11920"/>
                  </a:lnTo>
                  <a:lnTo>
                    <a:pt x="1055690" y="12011"/>
                  </a:lnTo>
                  <a:lnTo>
                    <a:pt x="993219" y="12042"/>
                  </a:lnTo>
                  <a:lnTo>
                    <a:pt x="944148" y="12047"/>
                  </a:lnTo>
                  <a:lnTo>
                    <a:pt x="881933" y="12049"/>
                  </a:lnTo>
                  <a:lnTo>
                    <a:pt x="830975" y="12049"/>
                  </a:lnTo>
                  <a:lnTo>
                    <a:pt x="778832" y="12049"/>
                  </a:lnTo>
                  <a:lnTo>
                    <a:pt x="729457" y="12049"/>
                  </a:lnTo>
                  <a:lnTo>
                    <a:pt x="682072" y="12049"/>
                  </a:lnTo>
                  <a:lnTo>
                    <a:pt x="619248" y="12049"/>
                  </a:lnTo>
                  <a:lnTo>
                    <a:pt x="561778" y="5984"/>
                  </a:lnTo>
                  <a:lnTo>
                    <a:pt x="505365" y="10505"/>
                  </a:lnTo>
                  <a:lnTo>
                    <a:pt x="449162" y="11744"/>
                  </a:lnTo>
                  <a:lnTo>
                    <a:pt x="393000" y="11989"/>
                  </a:lnTo>
                  <a:lnTo>
                    <a:pt x="336846" y="12038"/>
                  </a:lnTo>
                  <a:lnTo>
                    <a:pt x="275104" y="12047"/>
                  </a:lnTo>
                  <a:lnTo>
                    <a:pt x="223925" y="12049"/>
                  </a:lnTo>
                  <a:lnTo>
                    <a:pt x="162635" y="13219"/>
                  </a:lnTo>
                  <a:lnTo>
                    <a:pt x="102349" y="20383"/>
                  </a:lnTo>
                  <a:lnTo>
                    <a:pt x="45640" y="27733"/>
                  </a:lnTo>
                  <a:lnTo>
                    <a:pt x="36254" y="33034"/>
                  </a:lnTo>
                  <a:lnTo>
                    <a:pt x="22705" y="48282"/>
                  </a:lnTo>
                  <a:lnTo>
                    <a:pt x="8500" y="76597"/>
                  </a:lnTo>
                  <a:lnTo>
                    <a:pt x="1626" y="133247"/>
                  </a:lnTo>
                  <a:lnTo>
                    <a:pt x="268" y="190711"/>
                  </a:lnTo>
                  <a:lnTo>
                    <a:pt x="0" y="247122"/>
                  </a:lnTo>
                  <a:lnTo>
                    <a:pt x="1117" y="303325"/>
                  </a:lnTo>
                  <a:lnTo>
                    <a:pt x="8269" y="362607"/>
                  </a:lnTo>
                  <a:lnTo>
                    <a:pt x="15618" y="424706"/>
                  </a:lnTo>
                  <a:lnTo>
                    <a:pt x="19399" y="473440"/>
                  </a:lnTo>
                  <a:lnTo>
                    <a:pt x="20676" y="533903"/>
                  </a:lnTo>
                  <a:lnTo>
                    <a:pt x="24048" y="587788"/>
                  </a:lnTo>
                  <a:lnTo>
                    <a:pt x="31519" y="62270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7317740" y="5213551"/>
            <a:ext cx="241722" cy="366553"/>
            <a:chOff x="7317740" y="5213551"/>
            <a:chExt cx="241722" cy="366553"/>
          </a:xfrm>
        </p:grpSpPr>
        <p:sp>
          <p:nvSpPr>
            <p:cNvPr id="127" name="Freeform 126"/>
            <p:cNvSpPr/>
            <p:nvPr/>
          </p:nvSpPr>
          <p:spPr>
            <a:xfrm>
              <a:off x="7317740" y="5213551"/>
              <a:ext cx="241722" cy="231814"/>
            </a:xfrm>
            <a:custGeom>
              <a:avLst/>
              <a:gdLst/>
              <a:ahLst/>
              <a:cxnLst/>
              <a:rect l="0" t="0" r="0" b="0"/>
              <a:pathLst>
                <a:path w="241722" h="231814">
                  <a:moveTo>
                    <a:pt x="10094" y="229682"/>
                  </a:moveTo>
                  <a:lnTo>
                    <a:pt x="1761" y="192204"/>
                  </a:lnTo>
                  <a:lnTo>
                    <a:pt x="0" y="135191"/>
                  </a:lnTo>
                  <a:lnTo>
                    <a:pt x="6887" y="76010"/>
                  </a:lnTo>
                  <a:lnTo>
                    <a:pt x="12580" y="22379"/>
                  </a:lnTo>
                  <a:lnTo>
                    <a:pt x="15260" y="10761"/>
                  </a:lnTo>
                  <a:lnTo>
                    <a:pt x="21727" y="4186"/>
                  </a:lnTo>
                  <a:lnTo>
                    <a:pt x="30717" y="972"/>
                  </a:lnTo>
                  <a:lnTo>
                    <a:pt x="41390" y="0"/>
                  </a:lnTo>
                  <a:lnTo>
                    <a:pt x="50845" y="2861"/>
                  </a:lnTo>
                  <a:lnTo>
                    <a:pt x="67590" y="15399"/>
                  </a:lnTo>
                  <a:lnTo>
                    <a:pt x="96234" y="59279"/>
                  </a:lnTo>
                  <a:lnTo>
                    <a:pt x="117489" y="109195"/>
                  </a:lnTo>
                  <a:lnTo>
                    <a:pt x="143872" y="169097"/>
                  </a:lnTo>
                  <a:lnTo>
                    <a:pt x="164636" y="206272"/>
                  </a:lnTo>
                  <a:lnTo>
                    <a:pt x="181724" y="222397"/>
                  </a:lnTo>
                  <a:lnTo>
                    <a:pt x="191195" y="228335"/>
                  </a:lnTo>
                  <a:lnTo>
                    <a:pt x="211076" y="231813"/>
                  </a:lnTo>
                  <a:lnTo>
                    <a:pt x="241721" y="22968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369948" y="5243191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147399" y="0"/>
                  </a:moveTo>
                  <a:lnTo>
                    <a:pt x="112652" y="63450"/>
                  </a:lnTo>
                  <a:lnTo>
                    <a:pt x="95518" y="121545"/>
                  </a:lnTo>
                  <a:lnTo>
                    <a:pt x="76140" y="178353"/>
                  </a:lnTo>
                  <a:lnTo>
                    <a:pt x="50610" y="231544"/>
                  </a:lnTo>
                  <a:lnTo>
                    <a:pt x="28205" y="29479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47702" y="432829"/>
            <a:ext cx="1373687" cy="556850"/>
            <a:chOff x="247702" y="432829"/>
            <a:chExt cx="1373687" cy="556850"/>
          </a:xfrm>
        </p:grpSpPr>
        <p:sp>
          <p:nvSpPr>
            <p:cNvPr id="130" name="Freeform 129"/>
            <p:cNvSpPr/>
            <p:nvPr/>
          </p:nvSpPr>
          <p:spPr>
            <a:xfrm>
              <a:off x="505367" y="652766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42662" y="60873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63253" y="673823"/>
              <a:ext cx="252685" cy="294799"/>
            </a:xfrm>
            <a:custGeom>
              <a:avLst/>
              <a:gdLst/>
              <a:ahLst/>
              <a:cxnLst/>
              <a:rect l="0" t="0" r="0" b="0"/>
              <a:pathLst>
                <a:path w="252685" h="294799">
                  <a:moveTo>
                    <a:pt x="252684" y="0"/>
                  </a:moveTo>
                  <a:lnTo>
                    <a:pt x="206903" y="54115"/>
                  </a:lnTo>
                  <a:lnTo>
                    <a:pt x="150197" y="112823"/>
                  </a:lnTo>
                  <a:lnTo>
                    <a:pt x="106607" y="158920"/>
                  </a:lnTo>
                  <a:lnTo>
                    <a:pt x="62301" y="221186"/>
                  </a:lnTo>
                  <a:lnTo>
                    <a:pt x="13803" y="28023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63295" y="81069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89637" y="726466"/>
              <a:ext cx="115814" cy="152863"/>
            </a:xfrm>
            <a:custGeom>
              <a:avLst/>
              <a:gdLst/>
              <a:ahLst/>
              <a:cxnLst/>
              <a:rect l="0" t="0" r="0" b="0"/>
              <a:pathLst>
                <a:path w="115814" h="152863">
                  <a:moveTo>
                    <a:pt x="0" y="0"/>
                  </a:moveTo>
                  <a:lnTo>
                    <a:pt x="19128" y="63428"/>
                  </a:lnTo>
                  <a:lnTo>
                    <a:pt x="55429" y="126364"/>
                  </a:lnTo>
                  <a:lnTo>
                    <a:pt x="64799" y="147409"/>
                  </a:lnTo>
                  <a:lnTo>
                    <a:pt x="70106" y="152085"/>
                  </a:lnTo>
                  <a:lnTo>
                    <a:pt x="75983" y="152862"/>
                  </a:lnTo>
                  <a:lnTo>
                    <a:pt x="82241" y="151041"/>
                  </a:lnTo>
                  <a:lnTo>
                    <a:pt x="87582" y="145148"/>
                  </a:lnTo>
                  <a:lnTo>
                    <a:pt x="96637" y="126121"/>
                  </a:lnTo>
                  <a:lnTo>
                    <a:pt x="107266" y="65337"/>
                  </a:lnTo>
                  <a:lnTo>
                    <a:pt x="115813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28801" y="736452"/>
              <a:ext cx="155635" cy="176407"/>
            </a:xfrm>
            <a:custGeom>
              <a:avLst/>
              <a:gdLst/>
              <a:ahLst/>
              <a:cxnLst/>
              <a:rect l="0" t="0" r="0" b="0"/>
              <a:pathLst>
                <a:path w="155635" h="176407">
                  <a:moveTo>
                    <a:pt x="92463" y="95299"/>
                  </a:moveTo>
                  <a:lnTo>
                    <a:pt x="98052" y="78531"/>
                  </a:lnTo>
                  <a:lnTo>
                    <a:pt x="95939" y="45747"/>
                  </a:lnTo>
                  <a:lnTo>
                    <a:pt x="87769" y="26093"/>
                  </a:lnTo>
                  <a:lnTo>
                    <a:pt x="82314" y="17576"/>
                  </a:lnTo>
                  <a:lnTo>
                    <a:pt x="66895" y="4993"/>
                  </a:lnTo>
                  <a:lnTo>
                    <a:pt x="57870" y="0"/>
                  </a:lnTo>
                  <a:lnTo>
                    <a:pt x="49514" y="181"/>
                  </a:lnTo>
                  <a:lnTo>
                    <a:pt x="41603" y="3811"/>
                  </a:lnTo>
                  <a:lnTo>
                    <a:pt x="27745" y="17203"/>
                  </a:lnTo>
                  <a:lnTo>
                    <a:pt x="5446" y="64521"/>
                  </a:lnTo>
                  <a:lnTo>
                    <a:pt x="0" y="106717"/>
                  </a:lnTo>
                  <a:lnTo>
                    <a:pt x="3975" y="145085"/>
                  </a:lnTo>
                  <a:lnTo>
                    <a:pt x="12581" y="164609"/>
                  </a:lnTo>
                  <a:lnTo>
                    <a:pt x="18151" y="173091"/>
                  </a:lnTo>
                  <a:lnTo>
                    <a:pt x="24204" y="176406"/>
                  </a:lnTo>
                  <a:lnTo>
                    <a:pt x="30579" y="176277"/>
                  </a:lnTo>
                  <a:lnTo>
                    <a:pt x="43902" y="169893"/>
                  </a:lnTo>
                  <a:lnTo>
                    <a:pt x="57622" y="159258"/>
                  </a:lnTo>
                  <a:lnTo>
                    <a:pt x="65280" y="140493"/>
                  </a:lnTo>
                  <a:lnTo>
                    <a:pt x="71769" y="86129"/>
                  </a:lnTo>
                  <a:lnTo>
                    <a:pt x="73987" y="88016"/>
                  </a:lnTo>
                  <a:lnTo>
                    <a:pt x="97699" y="127528"/>
                  </a:lnTo>
                  <a:lnTo>
                    <a:pt x="118711" y="149432"/>
                  </a:lnTo>
                  <a:lnTo>
                    <a:pt x="136884" y="159522"/>
                  </a:lnTo>
                  <a:lnTo>
                    <a:pt x="143134" y="161511"/>
                  </a:lnTo>
                  <a:lnTo>
                    <a:pt x="147300" y="161667"/>
                  </a:lnTo>
                  <a:lnTo>
                    <a:pt x="155634" y="1584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076102" y="589595"/>
              <a:ext cx="29391" cy="273742"/>
            </a:xfrm>
            <a:custGeom>
              <a:avLst/>
              <a:gdLst/>
              <a:ahLst/>
              <a:cxnLst/>
              <a:rect l="0" t="0" r="0" b="0"/>
              <a:pathLst>
                <a:path w="29391" h="273742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2587" y="144851"/>
                  </a:lnTo>
                  <a:lnTo>
                    <a:pt x="24858" y="205864"/>
                  </a:lnTo>
                  <a:lnTo>
                    <a:pt x="28495" y="253618"/>
                  </a:lnTo>
                  <a:lnTo>
                    <a:pt x="29390" y="27374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150899" y="758051"/>
              <a:ext cx="101993" cy="147998"/>
            </a:xfrm>
            <a:custGeom>
              <a:avLst/>
              <a:gdLst/>
              <a:ahLst/>
              <a:cxnLst/>
              <a:rect l="0" t="0" r="0" b="0"/>
              <a:pathLst>
                <a:path w="101993" h="147998">
                  <a:moveTo>
                    <a:pt x="7235" y="0"/>
                  </a:moveTo>
                  <a:lnTo>
                    <a:pt x="0" y="27556"/>
                  </a:lnTo>
                  <a:lnTo>
                    <a:pt x="22" y="68347"/>
                  </a:lnTo>
                  <a:lnTo>
                    <a:pt x="20554" y="125637"/>
                  </a:lnTo>
                  <a:lnTo>
                    <a:pt x="34212" y="140847"/>
                  </a:lnTo>
                  <a:lnTo>
                    <a:pt x="42767" y="146540"/>
                  </a:lnTo>
                  <a:lnTo>
                    <a:pt x="50810" y="147997"/>
                  </a:lnTo>
                  <a:lnTo>
                    <a:pt x="58512" y="146628"/>
                  </a:lnTo>
                  <a:lnTo>
                    <a:pt x="65986" y="143375"/>
                  </a:lnTo>
                  <a:lnTo>
                    <a:pt x="77411" y="130403"/>
                  </a:lnTo>
                  <a:lnTo>
                    <a:pt x="94277" y="93479"/>
                  </a:lnTo>
                  <a:lnTo>
                    <a:pt x="101992" y="3158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295005" y="726082"/>
              <a:ext cx="147400" cy="232012"/>
            </a:xfrm>
            <a:custGeom>
              <a:avLst/>
              <a:gdLst/>
              <a:ahLst/>
              <a:cxnLst/>
              <a:rect l="0" t="0" r="0" b="0"/>
              <a:pathLst>
                <a:path w="147400" h="232012">
                  <a:moveTo>
                    <a:pt x="0" y="53026"/>
                  </a:moveTo>
                  <a:lnTo>
                    <a:pt x="17981" y="68667"/>
                  </a:lnTo>
                  <a:lnTo>
                    <a:pt x="34897" y="76746"/>
                  </a:lnTo>
                  <a:lnTo>
                    <a:pt x="69741" y="82281"/>
                  </a:lnTo>
                  <a:lnTo>
                    <a:pt x="92997" y="77337"/>
                  </a:lnTo>
                  <a:lnTo>
                    <a:pt x="122701" y="61399"/>
                  </a:lnTo>
                  <a:lnTo>
                    <a:pt x="130934" y="55099"/>
                  </a:lnTo>
                  <a:lnTo>
                    <a:pt x="135252" y="47389"/>
                  </a:lnTo>
                  <a:lnTo>
                    <a:pt x="136931" y="29464"/>
                  </a:lnTo>
                  <a:lnTo>
                    <a:pt x="133401" y="20940"/>
                  </a:lnTo>
                  <a:lnTo>
                    <a:pt x="120121" y="5231"/>
                  </a:lnTo>
                  <a:lnTo>
                    <a:pt x="111666" y="1275"/>
                  </a:lnTo>
                  <a:lnTo>
                    <a:pt x="92913" y="0"/>
                  </a:lnTo>
                  <a:lnTo>
                    <a:pt x="62625" y="11449"/>
                  </a:lnTo>
                  <a:lnTo>
                    <a:pt x="48110" y="26358"/>
                  </a:lnTo>
                  <a:lnTo>
                    <a:pt x="33362" y="57603"/>
                  </a:lnTo>
                  <a:lnTo>
                    <a:pt x="27696" y="81967"/>
                  </a:lnTo>
                  <a:lnTo>
                    <a:pt x="33590" y="126203"/>
                  </a:lnTo>
                  <a:lnTo>
                    <a:pt x="45827" y="158156"/>
                  </a:lnTo>
                  <a:lnTo>
                    <a:pt x="70923" y="194806"/>
                  </a:lnTo>
                  <a:lnTo>
                    <a:pt x="97053" y="211758"/>
                  </a:lnTo>
                  <a:lnTo>
                    <a:pt x="147399" y="23201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47702" y="432829"/>
              <a:ext cx="1373687" cy="556850"/>
            </a:xfrm>
            <a:custGeom>
              <a:avLst/>
              <a:gdLst/>
              <a:ahLst/>
              <a:cxnLst/>
              <a:rect l="0" t="0" r="0" b="0"/>
              <a:pathLst>
                <a:path w="1373687" h="556850">
                  <a:moveTo>
                    <a:pt x="1373686" y="546321"/>
                  </a:moveTo>
                  <a:lnTo>
                    <a:pt x="1370567" y="503629"/>
                  </a:lnTo>
                  <a:lnTo>
                    <a:pt x="1364621" y="450800"/>
                  </a:lnTo>
                  <a:lnTo>
                    <a:pt x="1363447" y="392445"/>
                  </a:lnTo>
                  <a:lnTo>
                    <a:pt x="1360095" y="335858"/>
                  </a:lnTo>
                  <a:lnTo>
                    <a:pt x="1354104" y="274031"/>
                  </a:lnTo>
                  <a:lnTo>
                    <a:pt x="1347477" y="222837"/>
                  </a:lnTo>
                  <a:lnTo>
                    <a:pt x="1343694" y="165034"/>
                  </a:lnTo>
                  <a:lnTo>
                    <a:pt x="1335180" y="106667"/>
                  </a:lnTo>
                  <a:lnTo>
                    <a:pt x="1332285" y="51290"/>
                  </a:lnTo>
                  <a:lnTo>
                    <a:pt x="1332047" y="37316"/>
                  </a:lnTo>
                  <a:lnTo>
                    <a:pt x="1328379" y="26830"/>
                  </a:lnTo>
                  <a:lnTo>
                    <a:pt x="1314945" y="12059"/>
                  </a:lnTo>
                  <a:lnTo>
                    <a:pt x="1294157" y="4715"/>
                  </a:lnTo>
                  <a:lnTo>
                    <a:pt x="1237094" y="0"/>
                  </a:lnTo>
                  <a:lnTo>
                    <a:pt x="1185138" y="6304"/>
                  </a:lnTo>
                  <a:lnTo>
                    <a:pt x="1127908" y="11882"/>
                  </a:lnTo>
                  <a:lnTo>
                    <a:pt x="1077815" y="17521"/>
                  </a:lnTo>
                  <a:lnTo>
                    <a:pt x="1025928" y="19192"/>
                  </a:lnTo>
                  <a:lnTo>
                    <a:pt x="973509" y="19687"/>
                  </a:lnTo>
                  <a:lnTo>
                    <a:pt x="917813" y="19834"/>
                  </a:lnTo>
                  <a:lnTo>
                    <a:pt x="859977" y="19878"/>
                  </a:lnTo>
                  <a:lnTo>
                    <a:pt x="799210" y="25481"/>
                  </a:lnTo>
                  <a:lnTo>
                    <a:pt x="753215" y="28960"/>
                  </a:lnTo>
                  <a:lnTo>
                    <a:pt x="696953" y="29990"/>
                  </a:lnTo>
                  <a:lnTo>
                    <a:pt x="641419" y="30296"/>
                  </a:lnTo>
                  <a:lnTo>
                    <a:pt x="582330" y="30386"/>
                  </a:lnTo>
                  <a:lnTo>
                    <a:pt x="520369" y="30413"/>
                  </a:lnTo>
                  <a:lnTo>
                    <a:pt x="463145" y="36010"/>
                  </a:lnTo>
                  <a:lnTo>
                    <a:pt x="409145" y="45078"/>
                  </a:lnTo>
                  <a:lnTo>
                    <a:pt x="356101" y="49584"/>
                  </a:lnTo>
                  <a:lnTo>
                    <a:pt x="294180" y="58342"/>
                  </a:lnTo>
                  <a:lnTo>
                    <a:pt x="236889" y="64405"/>
                  </a:lnTo>
                  <a:lnTo>
                    <a:pt x="186101" y="76521"/>
                  </a:lnTo>
                  <a:lnTo>
                    <a:pt x="125463" y="89010"/>
                  </a:lnTo>
                  <a:lnTo>
                    <a:pt x="75645" y="93406"/>
                  </a:lnTo>
                  <a:lnTo>
                    <a:pt x="33068" y="102768"/>
                  </a:lnTo>
                  <a:lnTo>
                    <a:pt x="13175" y="113660"/>
                  </a:lnTo>
                  <a:lnTo>
                    <a:pt x="6934" y="123349"/>
                  </a:lnTo>
                  <a:lnTo>
                    <a:pt x="0" y="149713"/>
                  </a:lnTo>
                  <a:lnTo>
                    <a:pt x="1686" y="203030"/>
                  </a:lnTo>
                  <a:lnTo>
                    <a:pt x="5500" y="265947"/>
                  </a:lnTo>
                  <a:lnTo>
                    <a:pt x="16306" y="319623"/>
                  </a:lnTo>
                  <a:lnTo>
                    <a:pt x="23155" y="371916"/>
                  </a:lnTo>
                  <a:lnTo>
                    <a:pt x="28304" y="425625"/>
                  </a:lnTo>
                  <a:lnTo>
                    <a:pt x="34119" y="474294"/>
                  </a:lnTo>
                  <a:lnTo>
                    <a:pt x="35842" y="519521"/>
                  </a:lnTo>
                  <a:lnTo>
                    <a:pt x="36567" y="55684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7918939" y="1189720"/>
            <a:ext cx="1340401" cy="684353"/>
            <a:chOff x="7918939" y="1189720"/>
            <a:chExt cx="1340401" cy="684353"/>
          </a:xfrm>
        </p:grpSpPr>
        <p:sp>
          <p:nvSpPr>
            <p:cNvPr id="140" name="Freeform 139"/>
            <p:cNvSpPr/>
            <p:nvPr/>
          </p:nvSpPr>
          <p:spPr>
            <a:xfrm>
              <a:off x="7918939" y="1189720"/>
              <a:ext cx="188005" cy="600125"/>
            </a:xfrm>
            <a:custGeom>
              <a:avLst/>
              <a:gdLst/>
              <a:ahLst/>
              <a:cxnLst/>
              <a:rect l="0" t="0" r="0" b="0"/>
              <a:pathLst>
                <a:path w="188005" h="600125">
                  <a:moveTo>
                    <a:pt x="188004" y="0"/>
                  </a:moveTo>
                  <a:lnTo>
                    <a:pt x="165647" y="11178"/>
                  </a:lnTo>
                  <a:lnTo>
                    <a:pt x="148432" y="29144"/>
                  </a:lnTo>
                  <a:lnTo>
                    <a:pt x="111130" y="83906"/>
                  </a:lnTo>
                  <a:lnTo>
                    <a:pt x="75744" y="142417"/>
                  </a:lnTo>
                  <a:lnTo>
                    <a:pt x="47632" y="196934"/>
                  </a:lnTo>
                  <a:lnTo>
                    <a:pt x="22669" y="249644"/>
                  </a:lnTo>
                  <a:lnTo>
                    <a:pt x="6126" y="299786"/>
                  </a:lnTo>
                  <a:lnTo>
                    <a:pt x="0" y="354751"/>
                  </a:lnTo>
                  <a:lnTo>
                    <a:pt x="1908" y="410669"/>
                  </a:lnTo>
                  <a:lnTo>
                    <a:pt x="18793" y="466775"/>
                  </a:lnTo>
                  <a:lnTo>
                    <a:pt x="51496" y="525502"/>
                  </a:lnTo>
                  <a:lnTo>
                    <a:pt x="90160" y="583276"/>
                  </a:lnTo>
                  <a:lnTo>
                    <a:pt x="103776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022715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070800" y="1379233"/>
              <a:ext cx="318494" cy="340197"/>
            </a:xfrm>
            <a:custGeom>
              <a:avLst/>
              <a:gdLst/>
              <a:ahLst/>
              <a:cxnLst/>
              <a:rect l="0" t="0" r="0" b="0"/>
              <a:pathLst>
                <a:path w="318494" h="340197">
                  <a:moveTo>
                    <a:pt x="141428" y="0"/>
                  </a:moveTo>
                  <a:lnTo>
                    <a:pt x="117381" y="9575"/>
                  </a:lnTo>
                  <a:lnTo>
                    <a:pt x="81835" y="39403"/>
                  </a:lnTo>
                  <a:lnTo>
                    <a:pt x="33807" y="98507"/>
                  </a:lnTo>
                  <a:lnTo>
                    <a:pt x="8478" y="158256"/>
                  </a:lnTo>
                  <a:lnTo>
                    <a:pt x="0" y="189610"/>
                  </a:lnTo>
                  <a:lnTo>
                    <a:pt x="6430" y="231646"/>
                  </a:lnTo>
                  <a:lnTo>
                    <a:pt x="18965" y="273744"/>
                  </a:lnTo>
                  <a:lnTo>
                    <a:pt x="32018" y="291680"/>
                  </a:lnTo>
                  <a:lnTo>
                    <a:pt x="68993" y="322258"/>
                  </a:lnTo>
                  <a:lnTo>
                    <a:pt x="105278" y="338159"/>
                  </a:lnTo>
                  <a:lnTo>
                    <a:pt x="128870" y="340196"/>
                  </a:lnTo>
                  <a:lnTo>
                    <a:pt x="183275" y="328939"/>
                  </a:lnTo>
                  <a:lnTo>
                    <a:pt x="236150" y="306630"/>
                  </a:lnTo>
                  <a:lnTo>
                    <a:pt x="267760" y="287125"/>
                  </a:lnTo>
                  <a:lnTo>
                    <a:pt x="293763" y="255350"/>
                  </a:lnTo>
                  <a:lnTo>
                    <a:pt x="310696" y="221888"/>
                  </a:lnTo>
                  <a:lnTo>
                    <a:pt x="318493" y="170735"/>
                  </a:lnTo>
                  <a:lnTo>
                    <a:pt x="317504" y="130657"/>
                  </a:lnTo>
                  <a:lnTo>
                    <a:pt x="297394" y="85080"/>
                  </a:lnTo>
                  <a:lnTo>
                    <a:pt x="270892" y="47871"/>
                  </a:lnTo>
                  <a:lnTo>
                    <a:pt x="244518" y="30822"/>
                  </a:lnTo>
                  <a:lnTo>
                    <a:pt x="18354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517554" y="1716145"/>
              <a:ext cx="45457" cy="147400"/>
            </a:xfrm>
            <a:custGeom>
              <a:avLst/>
              <a:gdLst/>
              <a:ahLst/>
              <a:cxnLst/>
              <a:rect l="0" t="0" r="0" b="0"/>
              <a:pathLst>
                <a:path w="45457" h="147400">
                  <a:moveTo>
                    <a:pt x="10529" y="0"/>
                  </a:moveTo>
                  <a:lnTo>
                    <a:pt x="26170" y="17980"/>
                  </a:lnTo>
                  <a:lnTo>
                    <a:pt x="45372" y="64152"/>
                  </a:lnTo>
                  <a:lnTo>
                    <a:pt x="45456" y="74353"/>
                  </a:lnTo>
                  <a:lnTo>
                    <a:pt x="28285" y="126428"/>
                  </a:lnTo>
                  <a:lnTo>
                    <a:pt x="23536" y="133418"/>
                  </a:lnTo>
                  <a:lnTo>
                    <a:pt x="18031" y="13807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730390" y="1337119"/>
              <a:ext cx="285938" cy="311495"/>
            </a:xfrm>
            <a:custGeom>
              <a:avLst/>
              <a:gdLst/>
              <a:ahLst/>
              <a:cxnLst/>
              <a:rect l="0" t="0" r="0" b="0"/>
              <a:pathLst>
                <a:path w="285938" h="311495">
                  <a:moveTo>
                    <a:pt x="124076" y="21057"/>
                  </a:moveTo>
                  <a:lnTo>
                    <a:pt x="101719" y="21057"/>
                  </a:lnTo>
                  <a:lnTo>
                    <a:pt x="84504" y="27296"/>
                  </a:lnTo>
                  <a:lnTo>
                    <a:pt x="69054" y="39037"/>
                  </a:lnTo>
                  <a:lnTo>
                    <a:pt x="27079" y="88175"/>
                  </a:lnTo>
                  <a:lnTo>
                    <a:pt x="5382" y="137390"/>
                  </a:lnTo>
                  <a:lnTo>
                    <a:pt x="0" y="174199"/>
                  </a:lnTo>
                  <a:lnTo>
                    <a:pt x="6587" y="220153"/>
                  </a:lnTo>
                  <a:lnTo>
                    <a:pt x="22273" y="263025"/>
                  </a:lnTo>
                  <a:lnTo>
                    <a:pt x="35547" y="283016"/>
                  </a:lnTo>
                  <a:lnTo>
                    <a:pt x="53144" y="299700"/>
                  </a:lnTo>
                  <a:lnTo>
                    <a:pt x="75784" y="308675"/>
                  </a:lnTo>
                  <a:lnTo>
                    <a:pt x="101443" y="311494"/>
                  </a:lnTo>
                  <a:lnTo>
                    <a:pt x="164365" y="300780"/>
                  </a:lnTo>
                  <a:lnTo>
                    <a:pt x="218592" y="272680"/>
                  </a:lnTo>
                  <a:lnTo>
                    <a:pt x="255310" y="245455"/>
                  </a:lnTo>
                  <a:lnTo>
                    <a:pt x="267410" y="225295"/>
                  </a:lnTo>
                  <a:lnTo>
                    <a:pt x="284710" y="174224"/>
                  </a:lnTo>
                  <a:lnTo>
                    <a:pt x="285937" y="149962"/>
                  </a:lnTo>
                  <a:lnTo>
                    <a:pt x="272946" y="87858"/>
                  </a:lnTo>
                  <a:lnTo>
                    <a:pt x="261990" y="64784"/>
                  </a:lnTo>
                  <a:lnTo>
                    <a:pt x="246203" y="49070"/>
                  </a:lnTo>
                  <a:lnTo>
                    <a:pt x="203287" y="19416"/>
                  </a:lnTo>
                  <a:lnTo>
                    <a:pt x="160216" y="9164"/>
                  </a:lnTo>
                  <a:lnTo>
                    <a:pt x="1346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086093" y="1252891"/>
              <a:ext cx="173247" cy="621182"/>
            </a:xfrm>
            <a:custGeom>
              <a:avLst/>
              <a:gdLst/>
              <a:ahLst/>
              <a:cxnLst/>
              <a:rect l="0" t="0" r="0" b="0"/>
              <a:pathLst>
                <a:path w="173247" h="621182">
                  <a:moveTo>
                    <a:pt x="0" y="0"/>
                  </a:moveTo>
                  <a:lnTo>
                    <a:pt x="38518" y="9575"/>
                  </a:lnTo>
                  <a:lnTo>
                    <a:pt x="72296" y="32783"/>
                  </a:lnTo>
                  <a:lnTo>
                    <a:pt x="122751" y="89853"/>
                  </a:lnTo>
                  <a:lnTo>
                    <a:pt x="149723" y="135858"/>
                  </a:lnTo>
                  <a:lnTo>
                    <a:pt x="164409" y="190006"/>
                  </a:lnTo>
                  <a:lnTo>
                    <a:pt x="173246" y="245762"/>
                  </a:lnTo>
                  <a:lnTo>
                    <a:pt x="170615" y="309071"/>
                  </a:lnTo>
                  <a:lnTo>
                    <a:pt x="166756" y="353489"/>
                  </a:lnTo>
                  <a:lnTo>
                    <a:pt x="145676" y="410420"/>
                  </a:lnTo>
                  <a:lnTo>
                    <a:pt x="118983" y="472314"/>
                  </a:lnTo>
                  <a:lnTo>
                    <a:pt x="75850" y="532254"/>
                  </a:lnTo>
                  <a:lnTo>
                    <a:pt x="31775" y="584894"/>
                  </a:lnTo>
                  <a:lnTo>
                    <a:pt x="10529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7983168" y="2010943"/>
            <a:ext cx="1142906" cy="610653"/>
            <a:chOff x="7983168" y="2010943"/>
            <a:chExt cx="1142906" cy="610653"/>
          </a:xfrm>
        </p:grpSpPr>
        <p:sp>
          <p:nvSpPr>
            <p:cNvPr id="147" name="Freeform 146"/>
            <p:cNvSpPr/>
            <p:nvPr/>
          </p:nvSpPr>
          <p:spPr>
            <a:xfrm>
              <a:off x="7983168" y="2010943"/>
              <a:ext cx="134304" cy="484311"/>
            </a:xfrm>
            <a:custGeom>
              <a:avLst/>
              <a:gdLst/>
              <a:ahLst/>
              <a:cxnLst/>
              <a:rect l="0" t="0" r="0" b="0"/>
              <a:pathLst>
                <a:path w="134304" h="484311">
                  <a:moveTo>
                    <a:pt x="134303" y="0"/>
                  </a:moveTo>
                  <a:lnTo>
                    <a:pt x="110257" y="17980"/>
                  </a:lnTo>
                  <a:lnTo>
                    <a:pt x="60635" y="76330"/>
                  </a:lnTo>
                  <a:lnTo>
                    <a:pt x="32748" y="127858"/>
                  </a:lnTo>
                  <a:lnTo>
                    <a:pt x="10431" y="183096"/>
                  </a:lnTo>
                  <a:lnTo>
                    <a:pt x="0" y="244397"/>
                  </a:lnTo>
                  <a:lnTo>
                    <a:pt x="6345" y="300396"/>
                  </a:lnTo>
                  <a:lnTo>
                    <a:pt x="22248" y="357319"/>
                  </a:lnTo>
                  <a:lnTo>
                    <a:pt x="37257" y="398784"/>
                  </a:lnTo>
                  <a:lnTo>
                    <a:pt x="68245" y="443643"/>
                  </a:lnTo>
                  <a:lnTo>
                    <a:pt x="85057" y="457657"/>
                  </a:lnTo>
                  <a:lnTo>
                    <a:pt x="134303" y="484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254342" y="2126756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2195" y="48931"/>
                  </a:lnTo>
                  <a:lnTo>
                    <a:pt x="433" y="108061"/>
                  </a:lnTo>
                  <a:lnTo>
                    <a:pt x="86" y="164802"/>
                  </a:lnTo>
                  <a:lnTo>
                    <a:pt x="17" y="224189"/>
                  </a:lnTo>
                  <a:lnTo>
                    <a:pt x="3" y="28631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401741" y="2453139"/>
              <a:ext cx="55978" cy="168457"/>
            </a:xfrm>
            <a:custGeom>
              <a:avLst/>
              <a:gdLst/>
              <a:ahLst/>
              <a:cxnLst/>
              <a:rect l="0" t="0" r="0" b="0"/>
              <a:pathLst>
                <a:path w="55978" h="168457">
                  <a:moveTo>
                    <a:pt x="0" y="0"/>
                  </a:moveTo>
                  <a:lnTo>
                    <a:pt x="38374" y="29309"/>
                  </a:lnTo>
                  <a:lnTo>
                    <a:pt x="54004" y="55088"/>
                  </a:lnTo>
                  <a:lnTo>
                    <a:pt x="55977" y="77906"/>
                  </a:lnTo>
                  <a:lnTo>
                    <a:pt x="44676" y="134869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657889" y="2126756"/>
              <a:ext cx="244853" cy="357970"/>
            </a:xfrm>
            <a:custGeom>
              <a:avLst/>
              <a:gdLst/>
              <a:ahLst/>
              <a:cxnLst/>
              <a:rect l="0" t="0" r="0" b="0"/>
              <a:pathLst>
                <a:path w="244853" h="357970">
                  <a:moveTo>
                    <a:pt x="154463" y="0"/>
                  </a:moveTo>
                  <a:lnTo>
                    <a:pt x="128077" y="15641"/>
                  </a:lnTo>
                  <a:lnTo>
                    <a:pt x="92183" y="26342"/>
                  </a:lnTo>
                  <a:lnTo>
                    <a:pt x="29856" y="36484"/>
                  </a:lnTo>
                  <a:lnTo>
                    <a:pt x="21088" y="41870"/>
                  </a:lnTo>
                  <a:lnTo>
                    <a:pt x="8228" y="57213"/>
                  </a:lnTo>
                  <a:lnTo>
                    <a:pt x="0" y="96761"/>
                  </a:lnTo>
                  <a:lnTo>
                    <a:pt x="5625" y="152951"/>
                  </a:lnTo>
                  <a:lnTo>
                    <a:pt x="11494" y="176773"/>
                  </a:lnTo>
                  <a:lnTo>
                    <a:pt x="17036" y="182189"/>
                  </a:lnTo>
                  <a:lnTo>
                    <a:pt x="24241" y="183461"/>
                  </a:lnTo>
                  <a:lnTo>
                    <a:pt x="87587" y="171044"/>
                  </a:lnTo>
                  <a:lnTo>
                    <a:pt x="129189" y="172343"/>
                  </a:lnTo>
                  <a:lnTo>
                    <a:pt x="152588" y="178372"/>
                  </a:lnTo>
                  <a:lnTo>
                    <a:pt x="206859" y="207904"/>
                  </a:lnTo>
                  <a:lnTo>
                    <a:pt x="233028" y="233957"/>
                  </a:lnTo>
                  <a:lnTo>
                    <a:pt x="242023" y="256839"/>
                  </a:lnTo>
                  <a:lnTo>
                    <a:pt x="244852" y="281437"/>
                  </a:lnTo>
                  <a:lnTo>
                    <a:pt x="242209" y="304068"/>
                  </a:lnTo>
                  <a:lnTo>
                    <a:pt x="230897" y="322704"/>
                  </a:lnTo>
                  <a:lnTo>
                    <a:pt x="214170" y="337617"/>
                  </a:lnTo>
                  <a:lnTo>
                    <a:pt x="195038" y="348143"/>
                  </a:lnTo>
                  <a:lnTo>
                    <a:pt x="141639" y="356675"/>
                  </a:lnTo>
                  <a:lnTo>
                    <a:pt x="12287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001865" y="2074114"/>
              <a:ext cx="124209" cy="536954"/>
            </a:xfrm>
            <a:custGeom>
              <a:avLst/>
              <a:gdLst/>
              <a:ahLst/>
              <a:cxnLst/>
              <a:rect l="0" t="0" r="0" b="0"/>
              <a:pathLst>
                <a:path w="124209" h="536954">
                  <a:moveTo>
                    <a:pt x="0" y="0"/>
                  </a:moveTo>
                  <a:lnTo>
                    <a:pt x="52540" y="60873"/>
                  </a:lnTo>
                  <a:lnTo>
                    <a:pt x="80699" y="101971"/>
                  </a:lnTo>
                  <a:lnTo>
                    <a:pt x="100385" y="155149"/>
                  </a:lnTo>
                  <a:lnTo>
                    <a:pt x="115539" y="210714"/>
                  </a:lnTo>
                  <a:lnTo>
                    <a:pt x="124208" y="272339"/>
                  </a:lnTo>
                  <a:lnTo>
                    <a:pt x="117515" y="332432"/>
                  </a:lnTo>
                  <a:lnTo>
                    <a:pt x="104928" y="389362"/>
                  </a:lnTo>
                  <a:lnTo>
                    <a:pt x="85588" y="445668"/>
                  </a:lnTo>
                  <a:lnTo>
                    <a:pt x="47146" y="504438"/>
                  </a:lnTo>
                  <a:lnTo>
                    <a:pt x="31585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3" name="Freeform 152"/>
          <p:cNvSpPr/>
          <p:nvPr/>
        </p:nvSpPr>
        <p:spPr>
          <a:xfrm>
            <a:off x="8013561" y="2737409"/>
            <a:ext cx="156554" cy="579068"/>
          </a:xfrm>
          <a:custGeom>
            <a:avLst/>
            <a:gdLst/>
            <a:ahLst/>
            <a:cxnLst/>
            <a:rect l="0" t="0" r="0" b="0"/>
            <a:pathLst>
              <a:path w="156554" h="579068">
                <a:moveTo>
                  <a:pt x="93382" y="0"/>
                </a:moveTo>
                <a:lnTo>
                  <a:pt x="50720" y="54114"/>
                </a:lnTo>
                <a:lnTo>
                  <a:pt x="43884" y="64152"/>
                </a:lnTo>
                <a:lnTo>
                  <a:pt x="39407" y="87784"/>
                </a:lnTo>
                <a:lnTo>
                  <a:pt x="37225" y="124276"/>
                </a:lnTo>
                <a:lnTo>
                  <a:pt x="22729" y="178712"/>
                </a:lnTo>
                <a:lnTo>
                  <a:pt x="5584" y="237180"/>
                </a:lnTo>
                <a:lnTo>
                  <a:pt x="0" y="298928"/>
                </a:lnTo>
                <a:lnTo>
                  <a:pt x="2017" y="354279"/>
                </a:lnTo>
                <a:lnTo>
                  <a:pt x="17789" y="417361"/>
                </a:lnTo>
                <a:lnTo>
                  <a:pt x="48433" y="478874"/>
                </a:lnTo>
                <a:lnTo>
                  <a:pt x="106483" y="540904"/>
                </a:lnTo>
                <a:lnTo>
                  <a:pt x="128200" y="566200"/>
                </a:lnTo>
                <a:lnTo>
                  <a:pt x="156553" y="57906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8148476" y="2832165"/>
            <a:ext cx="972621" cy="579069"/>
            <a:chOff x="8148476" y="2832165"/>
            <a:chExt cx="972621" cy="579069"/>
          </a:xfrm>
        </p:grpSpPr>
        <p:sp>
          <p:nvSpPr>
            <p:cNvPr id="154" name="Freeform 153"/>
            <p:cNvSpPr/>
            <p:nvPr/>
          </p:nvSpPr>
          <p:spPr>
            <a:xfrm>
              <a:off x="8148476" y="2936320"/>
              <a:ext cx="232209" cy="298690"/>
            </a:xfrm>
            <a:custGeom>
              <a:avLst/>
              <a:gdLst/>
              <a:ahLst/>
              <a:cxnLst/>
              <a:rect l="0" t="0" r="0" b="0"/>
              <a:pathLst>
                <a:path w="232209" h="298690">
                  <a:moveTo>
                    <a:pt x="84809" y="1130"/>
                  </a:moveTo>
                  <a:lnTo>
                    <a:pt x="55500" y="36028"/>
                  </a:lnTo>
                  <a:lnTo>
                    <a:pt x="40900" y="65283"/>
                  </a:lnTo>
                  <a:lnTo>
                    <a:pt x="36818" y="68465"/>
                  </a:lnTo>
                  <a:lnTo>
                    <a:pt x="32928" y="67077"/>
                  </a:lnTo>
                  <a:lnTo>
                    <a:pt x="29165" y="62642"/>
                  </a:lnTo>
                  <a:lnTo>
                    <a:pt x="28996" y="56176"/>
                  </a:lnTo>
                  <a:lnTo>
                    <a:pt x="35046" y="39633"/>
                  </a:lnTo>
                  <a:lnTo>
                    <a:pt x="51607" y="16178"/>
                  </a:lnTo>
                  <a:lnTo>
                    <a:pt x="76921" y="0"/>
                  </a:lnTo>
                  <a:lnTo>
                    <a:pt x="85399" y="377"/>
                  </a:lnTo>
                  <a:lnTo>
                    <a:pt x="93392" y="4137"/>
                  </a:lnTo>
                  <a:lnTo>
                    <a:pt x="101059" y="10154"/>
                  </a:lnTo>
                  <a:lnTo>
                    <a:pt x="112698" y="32437"/>
                  </a:lnTo>
                  <a:lnTo>
                    <a:pt x="122709" y="74747"/>
                  </a:lnTo>
                  <a:lnTo>
                    <a:pt x="131679" y="130966"/>
                  </a:lnTo>
                  <a:lnTo>
                    <a:pt x="136311" y="187131"/>
                  </a:lnTo>
                  <a:lnTo>
                    <a:pt x="134106" y="240166"/>
                  </a:lnTo>
                  <a:lnTo>
                    <a:pt x="127776" y="261786"/>
                  </a:lnTo>
                  <a:lnTo>
                    <a:pt x="117164" y="279194"/>
                  </a:lnTo>
                  <a:lnTo>
                    <a:pt x="98409" y="291611"/>
                  </a:lnTo>
                  <a:lnTo>
                    <a:pt x="75646" y="298689"/>
                  </a:lnTo>
                  <a:lnTo>
                    <a:pt x="53830" y="297935"/>
                  </a:lnTo>
                  <a:lnTo>
                    <a:pt x="35555" y="290581"/>
                  </a:lnTo>
                  <a:lnTo>
                    <a:pt x="19634" y="278344"/>
                  </a:lnTo>
                  <a:lnTo>
                    <a:pt x="4760" y="261207"/>
                  </a:lnTo>
                  <a:lnTo>
                    <a:pt x="1027" y="251724"/>
                  </a:lnTo>
                  <a:lnTo>
                    <a:pt x="0" y="231828"/>
                  </a:lnTo>
                  <a:lnTo>
                    <a:pt x="3703" y="223949"/>
                  </a:lnTo>
                  <a:lnTo>
                    <a:pt x="17176" y="212075"/>
                  </a:lnTo>
                  <a:lnTo>
                    <a:pt x="37982" y="209138"/>
                  </a:lnTo>
                  <a:lnTo>
                    <a:pt x="83878" y="216783"/>
                  </a:lnTo>
                  <a:lnTo>
                    <a:pt x="144422" y="251059"/>
                  </a:lnTo>
                  <a:lnTo>
                    <a:pt x="200153" y="274046"/>
                  </a:lnTo>
                  <a:lnTo>
                    <a:pt x="232208" y="285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464911" y="3190134"/>
              <a:ext cx="50057" cy="157929"/>
            </a:xfrm>
            <a:custGeom>
              <a:avLst/>
              <a:gdLst/>
              <a:ahLst/>
              <a:cxnLst/>
              <a:rect l="0" t="0" r="0" b="0"/>
              <a:pathLst>
                <a:path w="50057" h="157929">
                  <a:moveTo>
                    <a:pt x="0" y="0"/>
                  </a:moveTo>
                  <a:lnTo>
                    <a:pt x="39543" y="55660"/>
                  </a:lnTo>
                  <a:lnTo>
                    <a:pt x="46821" y="76210"/>
                  </a:lnTo>
                  <a:lnTo>
                    <a:pt x="50056" y="100942"/>
                  </a:lnTo>
                  <a:lnTo>
                    <a:pt x="45254" y="124412"/>
                  </a:lnTo>
                  <a:lnTo>
                    <a:pt x="40698" y="135584"/>
                  </a:lnTo>
                  <a:lnTo>
                    <a:pt x="34151" y="14303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675482" y="2937450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10528" y="54145"/>
                  </a:lnTo>
                  <a:lnTo>
                    <a:pt x="10528" y="114681"/>
                  </a:lnTo>
                  <a:lnTo>
                    <a:pt x="10528" y="165651"/>
                  </a:lnTo>
                  <a:lnTo>
                    <a:pt x="3292" y="22453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763757" y="2937450"/>
              <a:ext cx="182715" cy="246719"/>
            </a:xfrm>
            <a:custGeom>
              <a:avLst/>
              <a:gdLst/>
              <a:ahLst/>
              <a:cxnLst/>
              <a:rect l="0" t="0" r="0" b="0"/>
              <a:pathLst>
                <a:path w="182715" h="246719">
                  <a:moveTo>
                    <a:pt x="101238" y="0"/>
                  </a:moveTo>
                  <a:lnTo>
                    <a:pt x="84470" y="5590"/>
                  </a:lnTo>
                  <a:lnTo>
                    <a:pt x="69999" y="17692"/>
                  </a:lnTo>
                  <a:lnTo>
                    <a:pt x="27569" y="74329"/>
                  </a:lnTo>
                  <a:lnTo>
                    <a:pt x="9609" y="108591"/>
                  </a:lnTo>
                  <a:lnTo>
                    <a:pt x="0" y="148379"/>
                  </a:lnTo>
                  <a:lnTo>
                    <a:pt x="271" y="186684"/>
                  </a:lnTo>
                  <a:lnTo>
                    <a:pt x="6061" y="209313"/>
                  </a:lnTo>
                  <a:lnTo>
                    <a:pt x="16433" y="231069"/>
                  </a:lnTo>
                  <a:lnTo>
                    <a:pt x="24814" y="238274"/>
                  </a:lnTo>
                  <a:lnTo>
                    <a:pt x="46604" y="246280"/>
                  </a:lnTo>
                  <a:lnTo>
                    <a:pt x="68767" y="246718"/>
                  </a:lnTo>
                  <a:lnTo>
                    <a:pt x="111591" y="237468"/>
                  </a:lnTo>
                  <a:lnTo>
                    <a:pt x="137711" y="222180"/>
                  </a:lnTo>
                  <a:lnTo>
                    <a:pt x="160268" y="197243"/>
                  </a:lnTo>
                  <a:lnTo>
                    <a:pt x="176180" y="167627"/>
                  </a:lnTo>
                  <a:lnTo>
                    <a:pt x="182714" y="131036"/>
                  </a:lnTo>
                  <a:lnTo>
                    <a:pt x="179061" y="90558"/>
                  </a:lnTo>
                  <a:lnTo>
                    <a:pt x="164980" y="54518"/>
                  </a:lnTo>
                  <a:lnTo>
                    <a:pt x="12229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970280" y="2832165"/>
              <a:ext cx="150817" cy="579069"/>
            </a:xfrm>
            <a:custGeom>
              <a:avLst/>
              <a:gdLst/>
              <a:ahLst/>
              <a:cxnLst/>
              <a:rect l="0" t="0" r="0" b="0"/>
              <a:pathLst>
                <a:path w="150817" h="579069">
                  <a:moveTo>
                    <a:pt x="0" y="0"/>
                  </a:moveTo>
                  <a:lnTo>
                    <a:pt x="35916" y="62258"/>
                  </a:lnTo>
                  <a:lnTo>
                    <a:pt x="78450" y="125218"/>
                  </a:lnTo>
                  <a:lnTo>
                    <a:pt x="115789" y="187748"/>
                  </a:lnTo>
                  <a:lnTo>
                    <a:pt x="136405" y="250256"/>
                  </a:lnTo>
                  <a:lnTo>
                    <a:pt x="150816" y="299908"/>
                  </a:lnTo>
                  <a:lnTo>
                    <a:pt x="148117" y="362011"/>
                  </a:lnTo>
                  <a:lnTo>
                    <a:pt x="136319" y="420552"/>
                  </a:lnTo>
                  <a:lnTo>
                    <a:pt x="127267" y="448955"/>
                  </a:lnTo>
                  <a:lnTo>
                    <a:pt x="92859" y="502197"/>
                  </a:lnTo>
                  <a:lnTo>
                    <a:pt x="35600" y="564228"/>
                  </a:lnTo>
                  <a:lnTo>
                    <a:pt x="21057" y="579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8110993" y="3516518"/>
            <a:ext cx="122293" cy="536954"/>
          </a:xfrm>
          <a:custGeom>
            <a:avLst/>
            <a:gdLst/>
            <a:ahLst/>
            <a:cxnLst/>
            <a:rect l="0" t="0" r="0" b="0"/>
            <a:pathLst>
              <a:path w="122293" h="536954">
                <a:moveTo>
                  <a:pt x="122292" y="0"/>
                </a:moveTo>
                <a:lnTo>
                  <a:pt x="72794" y="55087"/>
                </a:lnTo>
                <a:lnTo>
                  <a:pt x="36602" y="116028"/>
                </a:lnTo>
                <a:lnTo>
                  <a:pt x="13677" y="179003"/>
                </a:lnTo>
                <a:lnTo>
                  <a:pt x="664" y="229507"/>
                </a:lnTo>
                <a:lnTo>
                  <a:pt x="0" y="284544"/>
                </a:lnTo>
                <a:lnTo>
                  <a:pt x="10787" y="340476"/>
                </a:lnTo>
                <a:lnTo>
                  <a:pt x="24184" y="396584"/>
                </a:lnTo>
                <a:lnTo>
                  <a:pt x="38095" y="449608"/>
                </a:lnTo>
                <a:lnTo>
                  <a:pt x="56785" y="503787"/>
                </a:lnTo>
                <a:lnTo>
                  <a:pt x="80178" y="53695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8696538" y="3548103"/>
            <a:ext cx="588666" cy="652768"/>
            <a:chOff x="8696538" y="3548103"/>
            <a:chExt cx="588666" cy="652768"/>
          </a:xfrm>
        </p:grpSpPr>
        <p:sp>
          <p:nvSpPr>
            <p:cNvPr id="161" name="Freeform 160"/>
            <p:cNvSpPr/>
            <p:nvPr/>
          </p:nvSpPr>
          <p:spPr>
            <a:xfrm>
              <a:off x="9138735" y="3548103"/>
              <a:ext cx="146469" cy="568540"/>
            </a:xfrm>
            <a:custGeom>
              <a:avLst/>
              <a:gdLst/>
              <a:ahLst/>
              <a:cxnLst/>
              <a:rect l="0" t="0" r="0" b="0"/>
              <a:pathLst>
                <a:path w="146469" h="568540">
                  <a:moveTo>
                    <a:pt x="0" y="0"/>
                  </a:moveTo>
                  <a:lnTo>
                    <a:pt x="42662" y="60873"/>
                  </a:lnTo>
                  <a:lnTo>
                    <a:pt x="84277" y="119656"/>
                  </a:lnTo>
                  <a:lnTo>
                    <a:pt x="110925" y="178104"/>
                  </a:lnTo>
                  <a:lnTo>
                    <a:pt x="129671" y="237100"/>
                  </a:lnTo>
                  <a:lnTo>
                    <a:pt x="142685" y="291676"/>
                  </a:lnTo>
                  <a:lnTo>
                    <a:pt x="146468" y="347518"/>
                  </a:lnTo>
                  <a:lnTo>
                    <a:pt x="141627" y="403608"/>
                  </a:lnTo>
                  <a:lnTo>
                    <a:pt x="135471" y="458578"/>
                  </a:lnTo>
                  <a:lnTo>
                    <a:pt x="113276" y="515281"/>
                  </a:lnTo>
                  <a:lnTo>
                    <a:pt x="84229" y="5685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696538" y="4021886"/>
              <a:ext cx="25622" cy="178985"/>
            </a:xfrm>
            <a:custGeom>
              <a:avLst/>
              <a:gdLst/>
              <a:ahLst/>
              <a:cxnLst/>
              <a:rect l="0" t="0" r="0" b="0"/>
              <a:pathLst>
                <a:path w="25622" h="178985">
                  <a:moveTo>
                    <a:pt x="10529" y="0"/>
                  </a:moveTo>
                  <a:lnTo>
                    <a:pt x="25183" y="43962"/>
                  </a:lnTo>
                  <a:lnTo>
                    <a:pt x="25621" y="63992"/>
                  </a:lnTo>
                  <a:lnTo>
                    <a:pt x="19319" y="12315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8349098" y="3653388"/>
            <a:ext cx="755275" cy="386360"/>
            <a:chOff x="8349098" y="3653388"/>
            <a:chExt cx="755275" cy="386360"/>
          </a:xfrm>
        </p:grpSpPr>
        <p:sp>
          <p:nvSpPr>
            <p:cNvPr id="164" name="Freeform 163"/>
            <p:cNvSpPr/>
            <p:nvPr/>
          </p:nvSpPr>
          <p:spPr>
            <a:xfrm>
              <a:off x="8349098" y="3653388"/>
              <a:ext cx="212636" cy="377748"/>
            </a:xfrm>
            <a:custGeom>
              <a:avLst/>
              <a:gdLst/>
              <a:ahLst/>
              <a:cxnLst/>
              <a:rect l="0" t="0" r="0" b="0"/>
              <a:pathLst>
                <a:path w="212636" h="377748">
                  <a:moveTo>
                    <a:pt x="105285" y="0"/>
                  </a:moveTo>
                  <a:lnTo>
                    <a:pt x="55787" y="49498"/>
                  </a:lnTo>
                  <a:lnTo>
                    <a:pt x="52400" y="50547"/>
                  </a:lnTo>
                  <a:lnTo>
                    <a:pt x="51310" y="47736"/>
                  </a:lnTo>
                  <a:lnTo>
                    <a:pt x="51755" y="42353"/>
                  </a:lnTo>
                  <a:lnTo>
                    <a:pt x="61607" y="30132"/>
                  </a:lnTo>
                  <a:lnTo>
                    <a:pt x="77684" y="18071"/>
                  </a:lnTo>
                  <a:lnTo>
                    <a:pt x="96527" y="8812"/>
                  </a:lnTo>
                  <a:lnTo>
                    <a:pt x="116601" y="7036"/>
                  </a:lnTo>
                  <a:lnTo>
                    <a:pt x="158083" y="15428"/>
                  </a:lnTo>
                  <a:lnTo>
                    <a:pt x="175935" y="27914"/>
                  </a:lnTo>
                  <a:lnTo>
                    <a:pt x="183970" y="36157"/>
                  </a:lnTo>
                  <a:lnTo>
                    <a:pt x="192899" y="57794"/>
                  </a:lnTo>
                  <a:lnTo>
                    <a:pt x="195697" y="81839"/>
                  </a:lnTo>
                  <a:lnTo>
                    <a:pt x="193041" y="104223"/>
                  </a:lnTo>
                  <a:lnTo>
                    <a:pt x="184842" y="122751"/>
                  </a:lnTo>
                  <a:lnTo>
                    <a:pt x="172229" y="138784"/>
                  </a:lnTo>
                  <a:lnTo>
                    <a:pt x="145398" y="159794"/>
                  </a:lnTo>
                  <a:lnTo>
                    <a:pt x="125453" y="169676"/>
                  </a:lnTo>
                  <a:lnTo>
                    <a:pt x="122240" y="175119"/>
                  </a:lnTo>
                  <a:lnTo>
                    <a:pt x="123608" y="181086"/>
                  </a:lnTo>
                  <a:lnTo>
                    <a:pt x="134485" y="193957"/>
                  </a:lnTo>
                  <a:lnTo>
                    <a:pt x="181823" y="243624"/>
                  </a:lnTo>
                  <a:lnTo>
                    <a:pt x="211912" y="294991"/>
                  </a:lnTo>
                  <a:lnTo>
                    <a:pt x="212635" y="305456"/>
                  </a:lnTo>
                  <a:lnTo>
                    <a:pt x="207199" y="326441"/>
                  </a:lnTo>
                  <a:lnTo>
                    <a:pt x="190983" y="352397"/>
                  </a:lnTo>
                  <a:lnTo>
                    <a:pt x="174959" y="364461"/>
                  </a:lnTo>
                  <a:lnTo>
                    <a:pt x="154968" y="372553"/>
                  </a:lnTo>
                  <a:lnTo>
                    <a:pt x="104007" y="377747"/>
                  </a:lnTo>
                  <a:lnTo>
                    <a:pt x="65913" y="375528"/>
                  </a:lnTo>
                  <a:lnTo>
                    <a:pt x="44502" y="36928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864995" y="370603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1350"/>
                  </a:lnTo>
                  <a:lnTo>
                    <a:pt x="0" y="233931"/>
                  </a:lnTo>
                  <a:lnTo>
                    <a:pt x="5589" y="291094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955861" y="3716559"/>
              <a:ext cx="148512" cy="323189"/>
            </a:xfrm>
            <a:custGeom>
              <a:avLst/>
              <a:gdLst/>
              <a:ahLst/>
              <a:cxnLst/>
              <a:rect l="0" t="0" r="0" b="0"/>
              <a:pathLst>
                <a:path w="148512" h="323189">
                  <a:moveTo>
                    <a:pt x="109175" y="0"/>
                  </a:moveTo>
                  <a:lnTo>
                    <a:pt x="50559" y="0"/>
                  </a:lnTo>
                  <a:lnTo>
                    <a:pt x="15768" y="5589"/>
                  </a:lnTo>
                  <a:lnTo>
                    <a:pt x="8299" y="13085"/>
                  </a:lnTo>
                  <a:lnTo>
                    <a:pt x="0" y="37011"/>
                  </a:lnTo>
                  <a:lnTo>
                    <a:pt x="2569" y="100324"/>
                  </a:lnTo>
                  <a:lnTo>
                    <a:pt x="9218" y="154868"/>
                  </a:lnTo>
                  <a:lnTo>
                    <a:pt x="12122" y="159397"/>
                  </a:lnTo>
                  <a:lnTo>
                    <a:pt x="15227" y="158908"/>
                  </a:lnTo>
                  <a:lnTo>
                    <a:pt x="18467" y="155072"/>
                  </a:lnTo>
                  <a:lnTo>
                    <a:pt x="39795" y="144084"/>
                  </a:lnTo>
                  <a:lnTo>
                    <a:pt x="73929" y="139008"/>
                  </a:lnTo>
                  <a:lnTo>
                    <a:pt x="93900" y="144060"/>
                  </a:lnTo>
                  <a:lnTo>
                    <a:pt x="125785" y="166367"/>
                  </a:lnTo>
                  <a:lnTo>
                    <a:pt x="141913" y="192014"/>
                  </a:lnTo>
                  <a:lnTo>
                    <a:pt x="148511" y="227429"/>
                  </a:lnTo>
                  <a:lnTo>
                    <a:pt x="144877" y="267558"/>
                  </a:lnTo>
                  <a:lnTo>
                    <a:pt x="136351" y="288931"/>
                  </a:lnTo>
                  <a:lnTo>
                    <a:pt x="130802" y="297906"/>
                  </a:lnTo>
                  <a:lnTo>
                    <a:pt x="115278" y="310997"/>
                  </a:lnTo>
                  <a:lnTo>
                    <a:pt x="95510" y="319545"/>
                  </a:lnTo>
                  <a:lnTo>
                    <a:pt x="61582" y="323188"/>
                  </a:lnTo>
                  <a:lnTo>
                    <a:pt x="35476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8" name="Freeform 167"/>
          <p:cNvSpPr/>
          <p:nvPr/>
        </p:nvSpPr>
        <p:spPr>
          <a:xfrm>
            <a:off x="3805539" y="1613106"/>
            <a:ext cx="195291" cy="459867"/>
          </a:xfrm>
          <a:custGeom>
            <a:avLst/>
            <a:gdLst/>
            <a:ahLst/>
            <a:cxnLst/>
            <a:rect l="0" t="0" r="0" b="0"/>
            <a:pathLst>
              <a:path w="195291" h="459867">
                <a:moveTo>
                  <a:pt x="16305" y="155681"/>
                </a:moveTo>
                <a:lnTo>
                  <a:pt x="7972" y="118203"/>
                </a:lnTo>
                <a:lnTo>
                  <a:pt x="0" y="68554"/>
                </a:lnTo>
                <a:lnTo>
                  <a:pt x="756" y="69520"/>
                </a:lnTo>
                <a:lnTo>
                  <a:pt x="19908" y="123579"/>
                </a:lnTo>
                <a:lnTo>
                  <a:pt x="45093" y="160518"/>
                </a:lnTo>
                <a:lnTo>
                  <a:pt x="53045" y="164755"/>
                </a:lnTo>
                <a:lnTo>
                  <a:pt x="71238" y="166343"/>
                </a:lnTo>
                <a:lnTo>
                  <a:pt x="87903" y="160030"/>
                </a:lnTo>
                <a:lnTo>
                  <a:pt x="95623" y="155071"/>
                </a:lnTo>
                <a:lnTo>
                  <a:pt x="107319" y="137082"/>
                </a:lnTo>
                <a:lnTo>
                  <a:pt x="115248" y="113490"/>
                </a:lnTo>
                <a:lnTo>
                  <a:pt x="120337" y="60216"/>
                </a:lnTo>
                <a:lnTo>
                  <a:pt x="121425" y="0"/>
                </a:lnTo>
                <a:lnTo>
                  <a:pt x="124700" y="59991"/>
                </a:lnTo>
                <a:lnTo>
                  <a:pt x="130653" y="114032"/>
                </a:lnTo>
                <a:lnTo>
                  <a:pt x="131685" y="163878"/>
                </a:lnTo>
                <a:lnTo>
                  <a:pt x="138098" y="225887"/>
                </a:lnTo>
                <a:lnTo>
                  <a:pt x="134410" y="274879"/>
                </a:lnTo>
                <a:lnTo>
                  <a:pt x="132571" y="333948"/>
                </a:lnTo>
                <a:lnTo>
                  <a:pt x="126619" y="396265"/>
                </a:lnTo>
                <a:lnTo>
                  <a:pt x="117491" y="436365"/>
                </a:lnTo>
                <a:lnTo>
                  <a:pt x="111838" y="445749"/>
                </a:lnTo>
                <a:lnTo>
                  <a:pt x="96199" y="459295"/>
                </a:lnTo>
                <a:lnTo>
                  <a:pt x="88285" y="459866"/>
                </a:lnTo>
                <a:lnTo>
                  <a:pt x="80669" y="456737"/>
                </a:lnTo>
                <a:lnTo>
                  <a:pt x="73253" y="451142"/>
                </a:lnTo>
                <a:lnTo>
                  <a:pt x="65012" y="432446"/>
                </a:lnTo>
                <a:lnTo>
                  <a:pt x="59721" y="376727"/>
                </a:lnTo>
                <a:lnTo>
                  <a:pt x="59846" y="317801"/>
                </a:lnTo>
                <a:lnTo>
                  <a:pt x="68071" y="276376"/>
                </a:lnTo>
                <a:lnTo>
                  <a:pt x="92244" y="219495"/>
                </a:lnTo>
                <a:lnTo>
                  <a:pt x="116877" y="176865"/>
                </a:lnTo>
                <a:lnTo>
                  <a:pt x="172403" y="114748"/>
                </a:lnTo>
                <a:lnTo>
                  <a:pt x="195290" y="81982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Freeform 168"/>
          <p:cNvSpPr/>
          <p:nvPr/>
        </p:nvSpPr>
        <p:spPr>
          <a:xfrm>
            <a:off x="3885015" y="4485140"/>
            <a:ext cx="148384" cy="9619"/>
          </a:xfrm>
          <a:custGeom>
            <a:avLst/>
            <a:gdLst/>
            <a:ahLst/>
            <a:cxnLst/>
            <a:rect l="0" t="0" r="0" b="0"/>
            <a:pathLst>
              <a:path w="148384" h="9619">
                <a:moveTo>
                  <a:pt x="148383" y="9618"/>
                </a:moveTo>
                <a:lnTo>
                  <a:pt x="99311" y="4939"/>
                </a:lnTo>
                <a:lnTo>
                  <a:pt x="40241" y="97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Freeform 169"/>
          <p:cNvSpPr/>
          <p:nvPr/>
        </p:nvSpPr>
        <p:spPr>
          <a:xfrm>
            <a:off x="3906072" y="3874487"/>
            <a:ext cx="157929" cy="31586"/>
          </a:xfrm>
          <a:custGeom>
            <a:avLst/>
            <a:gdLst/>
            <a:ahLst/>
            <a:cxnLst/>
            <a:rect l="0" t="0" r="0" b="0"/>
            <a:pathLst>
              <a:path w="157929" h="31586">
                <a:moveTo>
                  <a:pt x="157928" y="31585"/>
                </a:moveTo>
                <a:lnTo>
                  <a:pt x="130371" y="24350"/>
                </a:lnTo>
                <a:lnTo>
                  <a:pt x="74149" y="18588"/>
                </a:lnTo>
                <a:lnTo>
                  <a:pt x="15484" y="435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3863958" y="3284891"/>
            <a:ext cx="200043" cy="10529"/>
          </a:xfrm>
          <a:custGeom>
            <a:avLst/>
            <a:gdLst/>
            <a:ahLst/>
            <a:cxnLst/>
            <a:rect l="0" t="0" r="0" b="0"/>
            <a:pathLst>
              <a:path w="200043" h="10529">
                <a:moveTo>
                  <a:pt x="200042" y="10528"/>
                </a:moveTo>
                <a:lnTo>
                  <a:pt x="165250" y="4462"/>
                </a:lnTo>
                <a:lnTo>
                  <a:pt x="106385" y="5864"/>
                </a:lnTo>
                <a:lnTo>
                  <a:pt x="43761" y="115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3874487" y="2663709"/>
            <a:ext cx="221099" cy="10530"/>
          </a:xfrm>
          <a:custGeom>
            <a:avLst/>
            <a:gdLst/>
            <a:ahLst/>
            <a:cxnLst/>
            <a:rect l="0" t="0" r="0" b="0"/>
            <a:pathLst>
              <a:path w="221099" h="10530">
                <a:moveTo>
                  <a:pt x="221098" y="10529"/>
                </a:moveTo>
                <a:lnTo>
                  <a:pt x="172167" y="10529"/>
                </a:lnTo>
                <a:lnTo>
                  <a:pt x="113037" y="10529"/>
                </a:lnTo>
                <a:lnTo>
                  <a:pt x="56297" y="32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3537575" y="4464082"/>
            <a:ext cx="155046" cy="268640"/>
          </a:xfrm>
          <a:custGeom>
            <a:avLst/>
            <a:gdLst/>
            <a:ahLst/>
            <a:cxnLst/>
            <a:rect l="0" t="0" r="0" b="0"/>
            <a:pathLst>
              <a:path w="155046" h="268640">
                <a:moveTo>
                  <a:pt x="136870" y="0"/>
                </a:moveTo>
                <a:lnTo>
                  <a:pt x="94179" y="3120"/>
                </a:lnTo>
                <a:lnTo>
                  <a:pt x="35972" y="11893"/>
                </a:lnTo>
                <a:lnTo>
                  <a:pt x="17547" y="21274"/>
                </a:lnTo>
                <a:lnTo>
                  <a:pt x="11698" y="29391"/>
                </a:lnTo>
                <a:lnTo>
                  <a:pt x="5199" y="50887"/>
                </a:lnTo>
                <a:lnTo>
                  <a:pt x="1540" y="89298"/>
                </a:lnTo>
                <a:lnTo>
                  <a:pt x="3367" y="95797"/>
                </a:lnTo>
                <a:lnTo>
                  <a:pt x="6924" y="97790"/>
                </a:lnTo>
                <a:lnTo>
                  <a:pt x="40622" y="95356"/>
                </a:lnTo>
                <a:lnTo>
                  <a:pt x="62507" y="101262"/>
                </a:lnTo>
                <a:lnTo>
                  <a:pt x="114556" y="124643"/>
                </a:lnTo>
                <a:lnTo>
                  <a:pt x="131242" y="140795"/>
                </a:lnTo>
                <a:lnTo>
                  <a:pt x="148201" y="169619"/>
                </a:lnTo>
                <a:lnTo>
                  <a:pt x="155045" y="205976"/>
                </a:lnTo>
                <a:lnTo>
                  <a:pt x="150407" y="226466"/>
                </a:lnTo>
                <a:lnTo>
                  <a:pt x="139377" y="243371"/>
                </a:lnTo>
                <a:lnTo>
                  <a:pt x="122777" y="258684"/>
                </a:lnTo>
                <a:lnTo>
                  <a:pt x="97461" y="267050"/>
                </a:lnTo>
                <a:lnTo>
                  <a:pt x="53444" y="268639"/>
                </a:lnTo>
                <a:lnTo>
                  <a:pt x="0" y="263213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6" name="Group 175"/>
          <p:cNvGrpSpPr/>
          <p:nvPr/>
        </p:nvGrpSpPr>
        <p:grpSpPr>
          <a:xfrm>
            <a:off x="3584151" y="3853430"/>
            <a:ext cx="198914" cy="193681"/>
            <a:chOff x="3584151" y="3853430"/>
            <a:chExt cx="198914" cy="193681"/>
          </a:xfrm>
        </p:grpSpPr>
        <p:sp>
          <p:nvSpPr>
            <p:cNvPr id="174" name="Freeform 173"/>
            <p:cNvSpPr/>
            <p:nvPr/>
          </p:nvSpPr>
          <p:spPr>
            <a:xfrm>
              <a:off x="3584151" y="3863958"/>
              <a:ext cx="6067" cy="178986"/>
            </a:xfrm>
            <a:custGeom>
              <a:avLst/>
              <a:gdLst/>
              <a:ahLst/>
              <a:cxnLst/>
              <a:rect l="0" t="0" r="0" b="0"/>
              <a:pathLst>
                <a:path w="6067" h="178986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5931" y="151978"/>
                  </a:lnTo>
                  <a:lnTo>
                    <a:pt x="6066" y="1789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645542" y="3853430"/>
              <a:ext cx="137523" cy="193681"/>
            </a:xfrm>
            <a:custGeom>
              <a:avLst/>
              <a:gdLst/>
              <a:ahLst/>
              <a:cxnLst/>
              <a:rect l="0" t="0" r="0" b="0"/>
              <a:pathLst>
                <a:path w="137523" h="193681">
                  <a:moveTo>
                    <a:pt x="71017" y="0"/>
                  </a:moveTo>
                  <a:lnTo>
                    <a:pt x="46971" y="9575"/>
                  </a:lnTo>
                  <a:lnTo>
                    <a:pt x="32644" y="20243"/>
                  </a:lnTo>
                  <a:lnTo>
                    <a:pt x="17013" y="44992"/>
                  </a:lnTo>
                  <a:lnTo>
                    <a:pt x="2421" y="85966"/>
                  </a:lnTo>
                  <a:lnTo>
                    <a:pt x="0" y="123217"/>
                  </a:lnTo>
                  <a:lnTo>
                    <a:pt x="7341" y="157001"/>
                  </a:lnTo>
                  <a:lnTo>
                    <a:pt x="17760" y="178573"/>
                  </a:lnTo>
                  <a:lnTo>
                    <a:pt x="26154" y="185729"/>
                  </a:lnTo>
                  <a:lnTo>
                    <a:pt x="47958" y="193680"/>
                  </a:lnTo>
                  <a:lnTo>
                    <a:pt x="57985" y="193460"/>
                  </a:lnTo>
                  <a:lnTo>
                    <a:pt x="75364" y="186978"/>
                  </a:lnTo>
                  <a:lnTo>
                    <a:pt x="98301" y="170175"/>
                  </a:lnTo>
                  <a:lnTo>
                    <a:pt x="125843" y="135130"/>
                  </a:lnTo>
                  <a:lnTo>
                    <a:pt x="135548" y="115040"/>
                  </a:lnTo>
                  <a:lnTo>
                    <a:pt x="137522" y="91293"/>
                  </a:lnTo>
                  <a:lnTo>
                    <a:pt x="129257" y="43509"/>
                  </a:lnTo>
                  <a:lnTo>
                    <a:pt x="116789" y="24796"/>
                  </a:lnTo>
                  <a:lnTo>
                    <a:pt x="100719" y="110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3548103" y="3284891"/>
            <a:ext cx="192449" cy="242156"/>
            <a:chOff x="3548103" y="3284891"/>
            <a:chExt cx="192449" cy="242156"/>
          </a:xfrm>
        </p:grpSpPr>
        <p:sp>
          <p:nvSpPr>
            <p:cNvPr id="177" name="Freeform 176"/>
            <p:cNvSpPr/>
            <p:nvPr/>
          </p:nvSpPr>
          <p:spPr>
            <a:xfrm>
              <a:off x="3548103" y="3295419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8334" y="37478"/>
                  </a:lnTo>
                  <a:lnTo>
                    <a:pt x="18645" y="94146"/>
                  </a:lnTo>
                  <a:lnTo>
                    <a:pt x="28683" y="136750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619290" y="3284891"/>
              <a:ext cx="121262" cy="242156"/>
            </a:xfrm>
            <a:custGeom>
              <a:avLst/>
              <a:gdLst/>
              <a:ahLst/>
              <a:cxnLst/>
              <a:rect l="0" t="0" r="0" b="0"/>
              <a:pathLst>
                <a:path w="121262" h="242156">
                  <a:moveTo>
                    <a:pt x="97269" y="0"/>
                  </a:moveTo>
                  <a:lnTo>
                    <a:pt x="43394" y="17958"/>
                  </a:lnTo>
                  <a:lnTo>
                    <a:pt x="23022" y="24749"/>
                  </a:lnTo>
                  <a:lnTo>
                    <a:pt x="8508" y="37906"/>
                  </a:lnTo>
                  <a:lnTo>
                    <a:pt x="3000" y="46327"/>
                  </a:lnTo>
                  <a:lnTo>
                    <a:pt x="0" y="65044"/>
                  </a:lnTo>
                  <a:lnTo>
                    <a:pt x="838" y="74948"/>
                  </a:lnTo>
                  <a:lnTo>
                    <a:pt x="8007" y="92192"/>
                  </a:lnTo>
                  <a:lnTo>
                    <a:pt x="13195" y="100065"/>
                  </a:lnTo>
                  <a:lnTo>
                    <a:pt x="20163" y="104145"/>
                  </a:lnTo>
                  <a:lnTo>
                    <a:pt x="82903" y="114914"/>
                  </a:lnTo>
                  <a:lnTo>
                    <a:pt x="101023" y="125552"/>
                  </a:lnTo>
                  <a:lnTo>
                    <a:pt x="113755" y="141199"/>
                  </a:lnTo>
                  <a:lnTo>
                    <a:pt x="118789" y="150284"/>
                  </a:lnTo>
                  <a:lnTo>
                    <a:pt x="121261" y="169738"/>
                  </a:lnTo>
                  <a:lnTo>
                    <a:pt x="117291" y="190083"/>
                  </a:lnTo>
                  <a:lnTo>
                    <a:pt x="107728" y="210823"/>
                  </a:lnTo>
                  <a:lnTo>
                    <a:pt x="92559" y="225500"/>
                  </a:lnTo>
                  <a:lnTo>
                    <a:pt x="65684" y="24215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3568287" y="2642653"/>
            <a:ext cx="303516" cy="265807"/>
            <a:chOff x="3568287" y="2642653"/>
            <a:chExt cx="303516" cy="265807"/>
          </a:xfrm>
        </p:grpSpPr>
        <p:sp>
          <p:nvSpPr>
            <p:cNvPr id="180" name="Freeform 179"/>
            <p:cNvSpPr/>
            <p:nvPr/>
          </p:nvSpPr>
          <p:spPr>
            <a:xfrm>
              <a:off x="3568287" y="2642653"/>
              <a:ext cx="148273" cy="265807"/>
            </a:xfrm>
            <a:custGeom>
              <a:avLst/>
              <a:gdLst/>
              <a:ahLst/>
              <a:cxnLst/>
              <a:rect l="0" t="0" r="0" b="0"/>
              <a:pathLst>
                <a:path w="148273" h="265807">
                  <a:moveTo>
                    <a:pt x="32459" y="0"/>
                  </a:moveTo>
                  <a:lnTo>
                    <a:pt x="16840" y="45686"/>
                  </a:lnTo>
                  <a:lnTo>
                    <a:pt x="18888" y="35122"/>
                  </a:lnTo>
                  <a:lnTo>
                    <a:pt x="32207" y="14046"/>
                  </a:lnTo>
                  <a:lnTo>
                    <a:pt x="39310" y="10533"/>
                  </a:lnTo>
                  <a:lnTo>
                    <a:pt x="56561" y="9750"/>
                  </a:lnTo>
                  <a:lnTo>
                    <a:pt x="64904" y="13519"/>
                  </a:lnTo>
                  <a:lnTo>
                    <a:pt x="80414" y="27065"/>
                  </a:lnTo>
                  <a:lnTo>
                    <a:pt x="96710" y="60012"/>
                  </a:lnTo>
                  <a:lnTo>
                    <a:pt x="111528" y="114236"/>
                  </a:lnTo>
                  <a:lnTo>
                    <a:pt x="112548" y="173820"/>
                  </a:lnTo>
                  <a:lnTo>
                    <a:pt x="106659" y="196576"/>
                  </a:lnTo>
                  <a:lnTo>
                    <a:pt x="77224" y="243316"/>
                  </a:lnTo>
                  <a:lnTo>
                    <a:pt x="60543" y="257489"/>
                  </a:lnTo>
                  <a:lnTo>
                    <a:pt x="51182" y="262906"/>
                  </a:lnTo>
                  <a:lnTo>
                    <a:pt x="31421" y="265806"/>
                  </a:lnTo>
                  <a:lnTo>
                    <a:pt x="21239" y="264941"/>
                  </a:lnTo>
                  <a:lnTo>
                    <a:pt x="13280" y="260855"/>
                  </a:lnTo>
                  <a:lnTo>
                    <a:pt x="1318" y="246957"/>
                  </a:lnTo>
                  <a:lnTo>
                    <a:pt x="0" y="239507"/>
                  </a:lnTo>
                  <a:lnTo>
                    <a:pt x="1461" y="232201"/>
                  </a:lnTo>
                  <a:lnTo>
                    <a:pt x="14695" y="210740"/>
                  </a:lnTo>
                  <a:lnTo>
                    <a:pt x="20617" y="203664"/>
                  </a:lnTo>
                  <a:lnTo>
                    <a:pt x="39674" y="195802"/>
                  </a:lnTo>
                  <a:lnTo>
                    <a:pt x="102429" y="190341"/>
                  </a:lnTo>
                  <a:lnTo>
                    <a:pt x="148272" y="1895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730068" y="2642653"/>
              <a:ext cx="141735" cy="210688"/>
            </a:xfrm>
            <a:custGeom>
              <a:avLst/>
              <a:gdLst/>
              <a:ahLst/>
              <a:cxnLst/>
              <a:rect l="0" t="0" r="0" b="0"/>
              <a:pathLst>
                <a:path w="141735" h="210688">
                  <a:moveTo>
                    <a:pt x="60191" y="10528"/>
                  </a:moveTo>
                  <a:lnTo>
                    <a:pt x="43423" y="16117"/>
                  </a:lnTo>
                  <a:lnTo>
                    <a:pt x="28952" y="28220"/>
                  </a:lnTo>
                  <a:lnTo>
                    <a:pt x="15891" y="46467"/>
                  </a:lnTo>
                  <a:lnTo>
                    <a:pt x="3131" y="83048"/>
                  </a:lnTo>
                  <a:lnTo>
                    <a:pt x="0" y="122352"/>
                  </a:lnTo>
                  <a:lnTo>
                    <a:pt x="7132" y="156745"/>
                  </a:lnTo>
                  <a:lnTo>
                    <a:pt x="29909" y="196688"/>
                  </a:lnTo>
                  <a:lnTo>
                    <a:pt x="36494" y="204825"/>
                  </a:lnTo>
                  <a:lnTo>
                    <a:pt x="44393" y="209079"/>
                  </a:lnTo>
                  <a:lnTo>
                    <a:pt x="62528" y="210687"/>
                  </a:lnTo>
                  <a:lnTo>
                    <a:pt x="79167" y="204383"/>
                  </a:lnTo>
                  <a:lnTo>
                    <a:pt x="108913" y="181271"/>
                  </a:lnTo>
                  <a:lnTo>
                    <a:pt x="124670" y="155485"/>
                  </a:lnTo>
                  <a:lnTo>
                    <a:pt x="139305" y="114161"/>
                  </a:lnTo>
                  <a:lnTo>
                    <a:pt x="141734" y="76849"/>
                  </a:lnTo>
                  <a:lnTo>
                    <a:pt x="138156" y="54042"/>
                  </a:lnTo>
                  <a:lnTo>
                    <a:pt x="129547" y="35327"/>
                  </a:lnTo>
                  <a:lnTo>
                    <a:pt x="123976" y="27060"/>
                  </a:lnTo>
                  <a:lnTo>
                    <a:pt x="108427" y="14756"/>
                  </a:lnTo>
                  <a:lnTo>
                    <a:pt x="90988" y="6558"/>
                  </a:lnTo>
                  <a:lnTo>
                    <a:pt x="60191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3502250" y="2042528"/>
            <a:ext cx="551222" cy="339731"/>
            <a:chOff x="3502250" y="2042528"/>
            <a:chExt cx="551222" cy="339731"/>
          </a:xfrm>
        </p:grpSpPr>
        <p:sp>
          <p:nvSpPr>
            <p:cNvPr id="183" name="Freeform 182"/>
            <p:cNvSpPr/>
            <p:nvPr/>
          </p:nvSpPr>
          <p:spPr>
            <a:xfrm>
              <a:off x="3874487" y="2126756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7" y="0"/>
                  </a:lnTo>
                  <a:lnTo>
                    <a:pt x="66193" y="1170"/>
                  </a:lnTo>
                  <a:lnTo>
                    <a:pt x="1979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502250" y="2053057"/>
              <a:ext cx="193253" cy="329202"/>
            </a:xfrm>
            <a:custGeom>
              <a:avLst/>
              <a:gdLst/>
              <a:ahLst/>
              <a:cxnLst/>
              <a:rect l="0" t="0" r="0" b="0"/>
              <a:pathLst>
                <a:path w="193253" h="329202">
                  <a:moveTo>
                    <a:pt x="45853" y="0"/>
                  </a:moveTo>
                  <a:lnTo>
                    <a:pt x="26725" y="53874"/>
                  </a:lnTo>
                  <a:lnTo>
                    <a:pt x="15515" y="74247"/>
                  </a:lnTo>
                  <a:lnTo>
                    <a:pt x="10420" y="77574"/>
                  </a:lnTo>
                  <a:lnTo>
                    <a:pt x="5853" y="76282"/>
                  </a:lnTo>
                  <a:lnTo>
                    <a:pt x="1639" y="71912"/>
                  </a:lnTo>
                  <a:lnTo>
                    <a:pt x="0" y="65488"/>
                  </a:lnTo>
                  <a:lnTo>
                    <a:pt x="1297" y="48993"/>
                  </a:lnTo>
                  <a:lnTo>
                    <a:pt x="8893" y="33083"/>
                  </a:lnTo>
                  <a:lnTo>
                    <a:pt x="14194" y="25564"/>
                  </a:lnTo>
                  <a:lnTo>
                    <a:pt x="29443" y="14092"/>
                  </a:lnTo>
                  <a:lnTo>
                    <a:pt x="38423" y="9394"/>
                  </a:lnTo>
                  <a:lnTo>
                    <a:pt x="57759" y="7295"/>
                  </a:lnTo>
                  <a:lnTo>
                    <a:pt x="76881" y="11431"/>
                  </a:lnTo>
                  <a:lnTo>
                    <a:pt x="93178" y="21068"/>
                  </a:lnTo>
                  <a:lnTo>
                    <a:pt x="115508" y="45236"/>
                  </a:lnTo>
                  <a:lnTo>
                    <a:pt x="135608" y="86014"/>
                  </a:lnTo>
                  <a:lnTo>
                    <a:pt x="147724" y="137916"/>
                  </a:lnTo>
                  <a:lnTo>
                    <a:pt x="147007" y="179294"/>
                  </a:lnTo>
                  <a:lnTo>
                    <a:pt x="136284" y="235197"/>
                  </a:lnTo>
                  <a:lnTo>
                    <a:pt x="114495" y="288960"/>
                  </a:lnTo>
                  <a:lnTo>
                    <a:pt x="101318" y="308191"/>
                  </a:lnTo>
                  <a:lnTo>
                    <a:pt x="84542" y="321417"/>
                  </a:lnTo>
                  <a:lnTo>
                    <a:pt x="75156" y="326582"/>
                  </a:lnTo>
                  <a:lnTo>
                    <a:pt x="55367" y="329201"/>
                  </a:lnTo>
                  <a:lnTo>
                    <a:pt x="36044" y="325296"/>
                  </a:lnTo>
                  <a:lnTo>
                    <a:pt x="19657" y="315761"/>
                  </a:lnTo>
                  <a:lnTo>
                    <a:pt x="14351" y="307603"/>
                  </a:lnTo>
                  <a:lnTo>
                    <a:pt x="8456" y="286061"/>
                  </a:lnTo>
                  <a:lnTo>
                    <a:pt x="9223" y="276105"/>
                  </a:lnTo>
                  <a:lnTo>
                    <a:pt x="16315" y="258804"/>
                  </a:lnTo>
                  <a:lnTo>
                    <a:pt x="30385" y="246435"/>
                  </a:lnTo>
                  <a:lnTo>
                    <a:pt x="39051" y="241499"/>
                  </a:lnTo>
                  <a:lnTo>
                    <a:pt x="58038" y="239134"/>
                  </a:lnTo>
                  <a:lnTo>
                    <a:pt x="117648" y="241757"/>
                  </a:lnTo>
                  <a:lnTo>
                    <a:pt x="166273" y="242076"/>
                  </a:lnTo>
                  <a:lnTo>
                    <a:pt x="193252" y="24215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705705" y="2042528"/>
              <a:ext cx="100643" cy="294799"/>
            </a:xfrm>
            <a:custGeom>
              <a:avLst/>
              <a:gdLst/>
              <a:ahLst/>
              <a:cxnLst/>
              <a:rect l="0" t="0" r="0" b="0"/>
              <a:pathLst>
                <a:path w="100643" h="294799">
                  <a:moveTo>
                    <a:pt x="74025" y="0"/>
                  </a:moveTo>
                  <a:lnTo>
                    <a:pt x="13152" y="37448"/>
                  </a:lnTo>
                  <a:lnTo>
                    <a:pt x="5367" y="46022"/>
                  </a:lnTo>
                  <a:lnTo>
                    <a:pt x="1347" y="56418"/>
                  </a:lnTo>
                  <a:lnTo>
                    <a:pt x="0" y="80447"/>
                  </a:lnTo>
                  <a:lnTo>
                    <a:pt x="8667" y="132831"/>
                  </a:lnTo>
                  <a:lnTo>
                    <a:pt x="14952" y="156132"/>
                  </a:lnTo>
                  <a:lnTo>
                    <a:pt x="19435" y="161410"/>
                  </a:lnTo>
                  <a:lnTo>
                    <a:pt x="24763" y="162589"/>
                  </a:lnTo>
                  <a:lnTo>
                    <a:pt x="61305" y="158848"/>
                  </a:lnTo>
                  <a:lnTo>
                    <a:pt x="71394" y="162051"/>
                  </a:lnTo>
                  <a:lnTo>
                    <a:pt x="88844" y="174968"/>
                  </a:lnTo>
                  <a:lnTo>
                    <a:pt x="98158" y="198646"/>
                  </a:lnTo>
                  <a:lnTo>
                    <a:pt x="100642" y="213149"/>
                  </a:lnTo>
                  <a:lnTo>
                    <a:pt x="97164" y="235503"/>
                  </a:lnTo>
                  <a:lnTo>
                    <a:pt x="82051" y="261242"/>
                  </a:lnTo>
                  <a:lnTo>
                    <a:pt x="68234" y="275205"/>
                  </a:lnTo>
                  <a:lnTo>
                    <a:pt x="31911" y="29479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7" name="Freeform 186"/>
          <p:cNvSpPr/>
          <p:nvPr/>
        </p:nvSpPr>
        <p:spPr>
          <a:xfrm>
            <a:off x="3915932" y="5168724"/>
            <a:ext cx="98758" cy="127339"/>
          </a:xfrm>
          <a:custGeom>
            <a:avLst/>
            <a:gdLst/>
            <a:ahLst/>
            <a:cxnLst/>
            <a:rect l="0" t="0" r="0" b="0"/>
            <a:pathLst>
              <a:path w="98758" h="127339">
                <a:moveTo>
                  <a:pt x="63840" y="32353"/>
                </a:moveTo>
                <a:lnTo>
                  <a:pt x="39793" y="41929"/>
                </a:lnTo>
                <a:lnTo>
                  <a:pt x="25466" y="52597"/>
                </a:lnTo>
                <a:lnTo>
                  <a:pt x="9836" y="77346"/>
                </a:lnTo>
                <a:lnTo>
                  <a:pt x="9120" y="85745"/>
                </a:lnTo>
                <a:lnTo>
                  <a:pt x="14563" y="101317"/>
                </a:lnTo>
                <a:lnTo>
                  <a:pt x="20460" y="105235"/>
                </a:lnTo>
                <a:lnTo>
                  <a:pt x="36371" y="106469"/>
                </a:lnTo>
                <a:lnTo>
                  <a:pt x="52021" y="99999"/>
                </a:lnTo>
                <a:lnTo>
                  <a:pt x="81132" y="76781"/>
                </a:lnTo>
                <a:lnTo>
                  <a:pt x="96780" y="50976"/>
                </a:lnTo>
                <a:lnTo>
                  <a:pt x="98757" y="31272"/>
                </a:lnTo>
                <a:lnTo>
                  <a:pt x="97646" y="21104"/>
                </a:lnTo>
                <a:lnTo>
                  <a:pt x="92227" y="15495"/>
                </a:lnTo>
                <a:lnTo>
                  <a:pt x="83934" y="12926"/>
                </a:lnTo>
                <a:lnTo>
                  <a:pt x="73727" y="12383"/>
                </a:lnTo>
                <a:lnTo>
                  <a:pt x="56146" y="18018"/>
                </a:lnTo>
                <a:lnTo>
                  <a:pt x="25795" y="40700"/>
                </a:lnTo>
                <a:lnTo>
                  <a:pt x="9933" y="66412"/>
                </a:lnTo>
                <a:lnTo>
                  <a:pt x="7906" y="86095"/>
                </a:lnTo>
                <a:lnTo>
                  <a:pt x="12074" y="105372"/>
                </a:lnTo>
                <a:lnTo>
                  <a:pt x="21725" y="121738"/>
                </a:lnTo>
                <a:lnTo>
                  <a:pt x="28745" y="125868"/>
                </a:lnTo>
                <a:lnTo>
                  <a:pt x="45902" y="127338"/>
                </a:lnTo>
                <a:lnTo>
                  <a:pt x="54221" y="123752"/>
                </a:lnTo>
                <a:lnTo>
                  <a:pt x="77107" y="101939"/>
                </a:lnTo>
                <a:lnTo>
                  <a:pt x="91573" y="83167"/>
                </a:lnTo>
                <a:lnTo>
                  <a:pt x="95197" y="73249"/>
                </a:lnTo>
                <a:lnTo>
                  <a:pt x="96104" y="52869"/>
                </a:lnTo>
                <a:lnTo>
                  <a:pt x="84448" y="21664"/>
                </a:lnTo>
                <a:lnTo>
                  <a:pt x="69489" y="6936"/>
                </a:lnTo>
                <a:lnTo>
                  <a:pt x="60587" y="1370"/>
                </a:lnTo>
                <a:lnTo>
                  <a:pt x="51143" y="0"/>
                </a:lnTo>
                <a:lnTo>
                  <a:pt x="31291" y="4716"/>
                </a:lnTo>
                <a:lnTo>
                  <a:pt x="17008" y="17731"/>
                </a:lnTo>
                <a:lnTo>
                  <a:pt x="11561" y="26115"/>
                </a:lnTo>
                <a:lnTo>
                  <a:pt x="3896" y="60271"/>
                </a:lnTo>
                <a:lnTo>
                  <a:pt x="7214" y="94438"/>
                </a:lnTo>
                <a:lnTo>
                  <a:pt x="12051" y="102989"/>
                </a:lnTo>
                <a:lnTo>
                  <a:pt x="26785" y="115610"/>
                </a:lnTo>
                <a:lnTo>
                  <a:pt x="35627" y="118273"/>
                </a:lnTo>
                <a:lnTo>
                  <a:pt x="54810" y="118113"/>
                </a:lnTo>
                <a:lnTo>
                  <a:pt x="71915" y="107904"/>
                </a:lnTo>
                <a:lnTo>
                  <a:pt x="79752" y="100268"/>
                </a:lnTo>
                <a:lnTo>
                  <a:pt x="83806" y="91668"/>
                </a:lnTo>
                <a:lnTo>
                  <a:pt x="85192" y="72753"/>
                </a:lnTo>
                <a:lnTo>
                  <a:pt x="78789" y="55768"/>
                </a:lnTo>
                <a:lnTo>
                  <a:pt x="73806" y="47963"/>
                </a:lnTo>
                <a:lnTo>
                  <a:pt x="65804" y="43930"/>
                </a:lnTo>
                <a:lnTo>
                  <a:pt x="44435" y="42568"/>
                </a:lnTo>
                <a:lnTo>
                  <a:pt x="25580" y="48981"/>
                </a:lnTo>
                <a:lnTo>
                  <a:pt x="17276" y="53967"/>
                </a:lnTo>
                <a:lnTo>
                  <a:pt x="4931" y="68866"/>
                </a:lnTo>
                <a:lnTo>
                  <a:pt x="0" y="77752"/>
                </a:lnTo>
                <a:lnTo>
                  <a:pt x="223" y="84846"/>
                </a:lnTo>
                <a:lnTo>
                  <a:pt x="3881" y="90745"/>
                </a:lnTo>
                <a:lnTo>
                  <a:pt x="9829" y="95848"/>
                </a:lnTo>
                <a:lnTo>
                  <a:pt x="28917" y="98397"/>
                </a:lnTo>
                <a:lnTo>
                  <a:pt x="40557" y="97440"/>
                </a:lnTo>
                <a:lnTo>
                  <a:pt x="59731" y="87017"/>
                </a:lnTo>
                <a:lnTo>
                  <a:pt x="68120" y="79325"/>
                </a:lnTo>
                <a:lnTo>
                  <a:pt x="72542" y="70686"/>
                </a:lnTo>
                <a:lnTo>
                  <a:pt x="74336" y="51730"/>
                </a:lnTo>
                <a:lnTo>
                  <a:pt x="69668" y="46441"/>
                </a:lnTo>
                <a:lnTo>
                  <a:pt x="61876" y="44084"/>
                </a:lnTo>
                <a:lnTo>
                  <a:pt x="52002" y="43684"/>
                </a:lnTo>
                <a:lnTo>
                  <a:pt x="47759" y="45756"/>
                </a:lnTo>
                <a:lnTo>
                  <a:pt x="47270" y="49478"/>
                </a:lnTo>
                <a:lnTo>
                  <a:pt x="49284" y="54298"/>
                </a:lnTo>
                <a:lnTo>
                  <a:pt x="52966" y="55172"/>
                </a:lnTo>
                <a:lnTo>
                  <a:pt x="63296" y="49904"/>
                </a:lnTo>
                <a:lnTo>
                  <a:pt x="65817" y="46394"/>
                </a:lnTo>
                <a:lnTo>
                  <a:pt x="66328" y="42883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4432785" y="4453076"/>
            <a:ext cx="107222" cy="127914"/>
          </a:xfrm>
          <a:custGeom>
            <a:avLst/>
            <a:gdLst/>
            <a:ahLst/>
            <a:cxnLst/>
            <a:rect l="0" t="0" r="0" b="0"/>
            <a:pathLst>
              <a:path w="107222" h="127914">
                <a:moveTo>
                  <a:pt x="48341" y="19693"/>
                </a:moveTo>
                <a:lnTo>
                  <a:pt x="37162" y="30871"/>
                </a:lnTo>
                <a:lnTo>
                  <a:pt x="35039" y="37673"/>
                </a:lnTo>
                <a:lnTo>
                  <a:pt x="35800" y="54590"/>
                </a:lnTo>
                <a:lnTo>
                  <a:pt x="39980" y="61675"/>
                </a:lnTo>
                <a:lnTo>
                  <a:pt x="53984" y="72667"/>
                </a:lnTo>
                <a:lnTo>
                  <a:pt x="62631" y="73726"/>
                </a:lnTo>
                <a:lnTo>
                  <a:pt x="81598" y="68664"/>
                </a:lnTo>
                <a:lnTo>
                  <a:pt x="88060" y="61699"/>
                </a:lnTo>
                <a:lnTo>
                  <a:pt x="95240" y="41482"/>
                </a:lnTo>
                <a:lnTo>
                  <a:pt x="92191" y="20018"/>
                </a:lnTo>
                <a:lnTo>
                  <a:pt x="88103" y="9381"/>
                </a:lnTo>
                <a:lnTo>
                  <a:pt x="81868" y="3460"/>
                </a:lnTo>
                <a:lnTo>
                  <a:pt x="74201" y="681"/>
                </a:lnTo>
                <a:lnTo>
                  <a:pt x="65581" y="0"/>
                </a:lnTo>
                <a:lnTo>
                  <a:pt x="49764" y="5481"/>
                </a:lnTo>
                <a:lnTo>
                  <a:pt x="42270" y="10218"/>
                </a:lnTo>
                <a:lnTo>
                  <a:pt x="30825" y="24840"/>
                </a:lnTo>
                <a:lnTo>
                  <a:pt x="23008" y="44207"/>
                </a:lnTo>
                <a:lnTo>
                  <a:pt x="19534" y="68413"/>
                </a:lnTo>
                <a:lnTo>
                  <a:pt x="24229" y="88529"/>
                </a:lnTo>
                <a:lnTo>
                  <a:pt x="28757" y="97169"/>
                </a:lnTo>
                <a:lnTo>
                  <a:pt x="43146" y="109888"/>
                </a:lnTo>
                <a:lnTo>
                  <a:pt x="51897" y="114918"/>
                </a:lnTo>
                <a:lnTo>
                  <a:pt x="70978" y="117387"/>
                </a:lnTo>
                <a:lnTo>
                  <a:pt x="80980" y="116408"/>
                </a:lnTo>
                <a:lnTo>
                  <a:pt x="86478" y="111076"/>
                </a:lnTo>
                <a:lnTo>
                  <a:pt x="88973" y="102842"/>
                </a:lnTo>
                <a:lnTo>
                  <a:pt x="86896" y="68896"/>
                </a:lnTo>
                <a:lnTo>
                  <a:pt x="80684" y="45070"/>
                </a:lnTo>
                <a:lnTo>
                  <a:pt x="70125" y="26682"/>
                </a:lnTo>
                <a:lnTo>
                  <a:pt x="61693" y="22012"/>
                </a:lnTo>
                <a:lnTo>
                  <a:pt x="39847" y="19944"/>
                </a:lnTo>
                <a:lnTo>
                  <a:pt x="30980" y="23370"/>
                </a:lnTo>
                <a:lnTo>
                  <a:pt x="18008" y="36535"/>
                </a:lnTo>
                <a:lnTo>
                  <a:pt x="11463" y="57204"/>
                </a:lnTo>
                <a:lnTo>
                  <a:pt x="9717" y="69266"/>
                </a:lnTo>
                <a:lnTo>
                  <a:pt x="14017" y="88909"/>
                </a:lnTo>
                <a:lnTo>
                  <a:pt x="18439" y="97422"/>
                </a:lnTo>
                <a:lnTo>
                  <a:pt x="32711" y="110001"/>
                </a:lnTo>
                <a:lnTo>
                  <a:pt x="41431" y="114993"/>
                </a:lnTo>
                <a:lnTo>
                  <a:pt x="60477" y="117420"/>
                </a:lnTo>
                <a:lnTo>
                  <a:pt x="70470" y="116430"/>
                </a:lnTo>
                <a:lnTo>
                  <a:pt x="87811" y="105971"/>
                </a:lnTo>
                <a:lnTo>
                  <a:pt x="95712" y="98269"/>
                </a:lnTo>
                <a:lnTo>
                  <a:pt x="104489" y="77232"/>
                </a:lnTo>
                <a:lnTo>
                  <a:pt x="107221" y="53454"/>
                </a:lnTo>
                <a:lnTo>
                  <a:pt x="104535" y="31188"/>
                </a:lnTo>
                <a:lnTo>
                  <a:pt x="99842" y="22677"/>
                </a:lnTo>
                <a:lnTo>
                  <a:pt x="85268" y="10101"/>
                </a:lnTo>
                <a:lnTo>
                  <a:pt x="76468" y="7449"/>
                </a:lnTo>
                <a:lnTo>
                  <a:pt x="57332" y="7622"/>
                </a:lnTo>
                <a:lnTo>
                  <a:pt x="40248" y="14717"/>
                </a:lnTo>
                <a:lnTo>
                  <a:pt x="24857" y="26840"/>
                </a:lnTo>
                <a:lnTo>
                  <a:pt x="10217" y="43926"/>
                </a:lnTo>
                <a:lnTo>
                  <a:pt x="2151" y="66338"/>
                </a:lnTo>
                <a:lnTo>
                  <a:pt x="0" y="78865"/>
                </a:lnTo>
                <a:lnTo>
                  <a:pt x="3849" y="99024"/>
                </a:lnTo>
                <a:lnTo>
                  <a:pt x="8151" y="107675"/>
                </a:lnTo>
                <a:lnTo>
                  <a:pt x="22290" y="120407"/>
                </a:lnTo>
                <a:lnTo>
                  <a:pt x="30973" y="125440"/>
                </a:lnTo>
                <a:lnTo>
                  <a:pt x="49980" y="127913"/>
                </a:lnTo>
                <a:lnTo>
                  <a:pt x="59962" y="126934"/>
                </a:lnTo>
                <a:lnTo>
                  <a:pt x="67787" y="122772"/>
                </a:lnTo>
                <a:lnTo>
                  <a:pt x="79600" y="108790"/>
                </a:lnTo>
                <a:lnTo>
                  <a:pt x="80879" y="101318"/>
                </a:lnTo>
                <a:lnTo>
                  <a:pt x="79391" y="93996"/>
                </a:lnTo>
                <a:lnTo>
                  <a:pt x="69397" y="7233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4993233" y="3768970"/>
            <a:ext cx="105659" cy="141022"/>
          </a:xfrm>
          <a:custGeom>
            <a:avLst/>
            <a:gdLst/>
            <a:ahLst/>
            <a:cxnLst/>
            <a:rect l="0" t="0" r="0" b="0"/>
            <a:pathLst>
              <a:path w="105659" h="141022">
                <a:moveTo>
                  <a:pt x="60446" y="10760"/>
                </a:moveTo>
                <a:lnTo>
                  <a:pt x="22072" y="40069"/>
                </a:lnTo>
                <a:lnTo>
                  <a:pt x="6442" y="65847"/>
                </a:lnTo>
                <a:lnTo>
                  <a:pt x="4468" y="85546"/>
                </a:lnTo>
                <a:lnTo>
                  <a:pt x="5580" y="95713"/>
                </a:lnTo>
                <a:lnTo>
                  <a:pt x="11000" y="102490"/>
                </a:lnTo>
                <a:lnTo>
                  <a:pt x="29501" y="110021"/>
                </a:lnTo>
                <a:lnTo>
                  <a:pt x="50202" y="107129"/>
                </a:lnTo>
                <a:lnTo>
                  <a:pt x="78467" y="92346"/>
                </a:lnTo>
                <a:lnTo>
                  <a:pt x="93022" y="78606"/>
                </a:lnTo>
                <a:lnTo>
                  <a:pt x="103390" y="60801"/>
                </a:lnTo>
                <a:lnTo>
                  <a:pt x="105658" y="41189"/>
                </a:lnTo>
                <a:lnTo>
                  <a:pt x="101597" y="21945"/>
                </a:lnTo>
                <a:lnTo>
                  <a:pt x="91993" y="5593"/>
                </a:lnTo>
                <a:lnTo>
                  <a:pt x="84987" y="1466"/>
                </a:lnTo>
                <a:lnTo>
                  <a:pt x="67843" y="0"/>
                </a:lnTo>
                <a:lnTo>
                  <a:pt x="51645" y="6368"/>
                </a:lnTo>
                <a:lnTo>
                  <a:pt x="22182" y="29520"/>
                </a:lnTo>
                <a:lnTo>
                  <a:pt x="6474" y="55313"/>
                </a:lnTo>
                <a:lnTo>
                  <a:pt x="0" y="90772"/>
                </a:lnTo>
                <a:lnTo>
                  <a:pt x="3671" y="125324"/>
                </a:lnTo>
                <a:lnTo>
                  <a:pt x="9728" y="132760"/>
                </a:lnTo>
                <a:lnTo>
                  <a:pt x="28936" y="141021"/>
                </a:lnTo>
                <a:lnTo>
                  <a:pt x="38269" y="140885"/>
                </a:lnTo>
                <a:lnTo>
                  <a:pt x="54879" y="134494"/>
                </a:lnTo>
                <a:lnTo>
                  <a:pt x="77383" y="117742"/>
                </a:lnTo>
                <a:lnTo>
                  <a:pt x="85521" y="98472"/>
                </a:lnTo>
                <a:lnTo>
                  <a:pt x="87691" y="86782"/>
                </a:lnTo>
                <a:lnTo>
                  <a:pt x="86798" y="76649"/>
                </a:lnTo>
                <a:lnTo>
                  <a:pt x="79567" y="59151"/>
                </a:lnTo>
                <a:lnTo>
                  <a:pt x="73193" y="54719"/>
                </a:lnTo>
                <a:lnTo>
                  <a:pt x="56752" y="52914"/>
                </a:lnTo>
                <a:lnTo>
                  <a:pt x="48625" y="56410"/>
                </a:lnTo>
                <a:lnTo>
                  <a:pt x="33355" y="69654"/>
                </a:lnTo>
                <a:lnTo>
                  <a:pt x="29517" y="78099"/>
                </a:lnTo>
                <a:lnTo>
                  <a:pt x="28372" y="96840"/>
                </a:lnTo>
                <a:lnTo>
                  <a:pt x="34882" y="113749"/>
                </a:lnTo>
                <a:lnTo>
                  <a:pt x="39894" y="121534"/>
                </a:lnTo>
                <a:lnTo>
                  <a:pt x="45574" y="124383"/>
                </a:lnTo>
                <a:lnTo>
                  <a:pt x="51701" y="123944"/>
                </a:lnTo>
                <a:lnTo>
                  <a:pt x="58126" y="121311"/>
                </a:lnTo>
                <a:lnTo>
                  <a:pt x="62408" y="114876"/>
                </a:lnTo>
                <a:lnTo>
                  <a:pt x="67167" y="95249"/>
                </a:lnTo>
                <a:lnTo>
                  <a:pt x="64927" y="89313"/>
                </a:lnTo>
                <a:lnTo>
                  <a:pt x="59923" y="86526"/>
                </a:lnTo>
                <a:lnTo>
                  <a:pt x="53078" y="85837"/>
                </a:lnTo>
                <a:lnTo>
                  <a:pt x="50855" y="87717"/>
                </a:lnTo>
                <a:lnTo>
                  <a:pt x="51712" y="91311"/>
                </a:lnTo>
                <a:lnTo>
                  <a:pt x="54623" y="96046"/>
                </a:lnTo>
                <a:lnTo>
                  <a:pt x="53055" y="100373"/>
                </a:lnTo>
                <a:lnTo>
                  <a:pt x="41953" y="108300"/>
                </a:lnTo>
                <a:lnTo>
                  <a:pt x="39928" y="113221"/>
                </a:lnTo>
                <a:lnTo>
                  <a:pt x="40918" y="118842"/>
                </a:lnTo>
                <a:lnTo>
                  <a:pt x="43918" y="124929"/>
                </a:lnTo>
                <a:lnTo>
                  <a:pt x="48257" y="125477"/>
                </a:lnTo>
                <a:lnTo>
                  <a:pt x="53489" y="122333"/>
                </a:lnTo>
                <a:lnTo>
                  <a:pt x="59318" y="116728"/>
                </a:lnTo>
                <a:lnTo>
                  <a:pt x="62034" y="109481"/>
                </a:lnTo>
                <a:lnTo>
                  <a:pt x="61931" y="92071"/>
                </a:lnTo>
                <a:lnTo>
                  <a:pt x="59096" y="88364"/>
                </a:lnTo>
                <a:lnTo>
                  <a:pt x="54867" y="88232"/>
                </a:lnTo>
                <a:lnTo>
                  <a:pt x="18332" y="10551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Freeform 189"/>
          <p:cNvSpPr/>
          <p:nvPr/>
        </p:nvSpPr>
        <p:spPr>
          <a:xfrm>
            <a:off x="5584869" y="2979164"/>
            <a:ext cx="90529" cy="98434"/>
          </a:xfrm>
          <a:custGeom>
            <a:avLst/>
            <a:gdLst/>
            <a:ahLst/>
            <a:cxnLst/>
            <a:rect l="0" t="0" r="0" b="0"/>
            <a:pathLst>
              <a:path w="90529" h="98434">
                <a:moveTo>
                  <a:pt x="34848" y="12113"/>
                </a:moveTo>
                <a:lnTo>
                  <a:pt x="18080" y="17703"/>
                </a:lnTo>
                <a:lnTo>
                  <a:pt x="6729" y="29805"/>
                </a:lnTo>
                <a:lnTo>
                  <a:pt x="2064" y="37946"/>
                </a:lnTo>
                <a:lnTo>
                  <a:pt x="0" y="59469"/>
                </a:lnTo>
                <a:lnTo>
                  <a:pt x="1087" y="71760"/>
                </a:lnTo>
                <a:lnTo>
                  <a:pt x="5322" y="81124"/>
                </a:lnTo>
                <a:lnTo>
                  <a:pt x="19386" y="94647"/>
                </a:lnTo>
                <a:lnTo>
                  <a:pt x="28049" y="96382"/>
                </a:lnTo>
                <a:lnTo>
                  <a:pt x="47034" y="92070"/>
                </a:lnTo>
                <a:lnTo>
                  <a:pt x="71864" y="76489"/>
                </a:lnTo>
                <a:lnTo>
                  <a:pt x="80545" y="57492"/>
                </a:lnTo>
                <a:lnTo>
                  <a:pt x="82861" y="45875"/>
                </a:lnTo>
                <a:lnTo>
                  <a:pt x="82064" y="35791"/>
                </a:lnTo>
                <a:lnTo>
                  <a:pt x="74940" y="18347"/>
                </a:lnTo>
                <a:lnTo>
                  <a:pt x="60856" y="5915"/>
                </a:lnTo>
                <a:lnTo>
                  <a:pt x="52186" y="962"/>
                </a:lnTo>
                <a:lnTo>
                  <a:pt x="44067" y="0"/>
                </a:lnTo>
                <a:lnTo>
                  <a:pt x="28807" y="5170"/>
                </a:lnTo>
                <a:lnTo>
                  <a:pt x="17345" y="18386"/>
                </a:lnTo>
                <a:lnTo>
                  <a:pt x="9521" y="37128"/>
                </a:lnTo>
                <a:lnTo>
                  <a:pt x="6044" y="61056"/>
                </a:lnTo>
                <a:lnTo>
                  <a:pt x="10738" y="81049"/>
                </a:lnTo>
                <a:lnTo>
                  <a:pt x="15265" y="89656"/>
                </a:lnTo>
                <a:lnTo>
                  <a:pt x="22962" y="94224"/>
                </a:lnTo>
                <a:lnTo>
                  <a:pt x="43994" y="96180"/>
                </a:lnTo>
                <a:lnTo>
                  <a:pt x="62699" y="90030"/>
                </a:lnTo>
                <a:lnTo>
                  <a:pt x="70963" y="85115"/>
                </a:lnTo>
                <a:lnTo>
                  <a:pt x="83264" y="70295"/>
                </a:lnTo>
                <a:lnTo>
                  <a:pt x="88183" y="61430"/>
                </a:lnTo>
                <a:lnTo>
                  <a:pt x="90528" y="42220"/>
                </a:lnTo>
                <a:lnTo>
                  <a:pt x="89516" y="32185"/>
                </a:lnTo>
                <a:lnTo>
                  <a:pt x="85331" y="24324"/>
                </a:lnTo>
                <a:lnTo>
                  <a:pt x="71323" y="12471"/>
                </a:lnTo>
                <a:lnTo>
                  <a:pt x="62674" y="10012"/>
                </a:lnTo>
                <a:lnTo>
                  <a:pt x="43706" y="10400"/>
                </a:lnTo>
                <a:lnTo>
                  <a:pt x="26697" y="17591"/>
                </a:lnTo>
                <a:lnTo>
                  <a:pt x="18885" y="22784"/>
                </a:lnTo>
                <a:lnTo>
                  <a:pt x="7086" y="37913"/>
                </a:lnTo>
                <a:lnTo>
                  <a:pt x="2302" y="46861"/>
                </a:lnTo>
                <a:lnTo>
                  <a:pt x="106" y="66161"/>
                </a:lnTo>
                <a:lnTo>
                  <a:pt x="1158" y="76221"/>
                </a:lnTo>
                <a:lnTo>
                  <a:pt x="5369" y="84098"/>
                </a:lnTo>
                <a:lnTo>
                  <a:pt x="19407" y="95969"/>
                </a:lnTo>
                <a:lnTo>
                  <a:pt x="28063" y="98433"/>
                </a:lnTo>
                <a:lnTo>
                  <a:pt x="47040" y="98051"/>
                </a:lnTo>
                <a:lnTo>
                  <a:pt x="64053" y="90862"/>
                </a:lnTo>
                <a:lnTo>
                  <a:pt x="71866" y="85669"/>
                </a:lnTo>
                <a:lnTo>
                  <a:pt x="75904" y="77528"/>
                </a:lnTo>
                <a:lnTo>
                  <a:pt x="77271" y="56005"/>
                </a:lnTo>
                <a:lnTo>
                  <a:pt x="72489" y="49563"/>
                </a:lnTo>
                <a:lnTo>
                  <a:pt x="64621" y="46439"/>
                </a:lnTo>
                <a:lnTo>
                  <a:pt x="54697" y="45525"/>
                </a:lnTo>
                <a:lnTo>
                  <a:pt x="46911" y="48426"/>
                </a:lnTo>
                <a:lnTo>
                  <a:pt x="35140" y="61008"/>
                </a:lnTo>
                <a:lnTo>
                  <a:pt x="33873" y="68106"/>
                </a:lnTo>
                <a:lnTo>
                  <a:pt x="35368" y="75178"/>
                </a:lnTo>
                <a:lnTo>
                  <a:pt x="38704" y="82233"/>
                </a:lnTo>
                <a:lnTo>
                  <a:pt x="43268" y="84596"/>
                </a:lnTo>
                <a:lnTo>
                  <a:pt x="48650" y="83832"/>
                </a:lnTo>
                <a:lnTo>
                  <a:pt x="54578" y="80983"/>
                </a:lnTo>
                <a:lnTo>
                  <a:pt x="57360" y="75574"/>
                </a:lnTo>
                <a:lnTo>
                  <a:pt x="57331" y="60205"/>
                </a:lnTo>
                <a:lnTo>
                  <a:pt x="52176" y="55873"/>
                </a:lnTo>
                <a:lnTo>
                  <a:pt x="33970" y="54179"/>
                </a:lnTo>
                <a:lnTo>
                  <a:pt x="28414" y="57704"/>
                </a:lnTo>
                <a:lnTo>
                  <a:pt x="25879" y="63565"/>
                </a:lnTo>
                <a:lnTo>
                  <a:pt x="25359" y="70981"/>
                </a:lnTo>
                <a:lnTo>
                  <a:pt x="27352" y="73585"/>
                </a:lnTo>
                <a:lnTo>
                  <a:pt x="31021" y="72982"/>
                </a:lnTo>
                <a:lnTo>
                  <a:pt x="35806" y="70240"/>
                </a:lnTo>
                <a:lnTo>
                  <a:pt x="36656" y="68412"/>
                </a:lnTo>
                <a:lnTo>
                  <a:pt x="34884" y="67193"/>
                </a:lnTo>
                <a:lnTo>
                  <a:pt x="24320" y="6475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1" name="Straight Connector 190"/>
          <p:cNvCxnSpPr/>
          <p:nvPr/>
        </p:nvCxnSpPr>
        <p:spPr>
          <a:xfrm flipV="1">
            <a:off x="3949700" y="1283461"/>
            <a:ext cx="2965068" cy="394893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92338" y="169249"/>
            <a:ext cx="5540852" cy="672083"/>
            <a:chOff x="292338" y="169249"/>
            <a:chExt cx="5540852" cy="672083"/>
          </a:xfrm>
        </p:grpSpPr>
        <p:pic>
          <p:nvPicPr>
            <p:cNvPr id="2" name="Picture 1" descr="NBK-3716-9a4f98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338" y="169249"/>
              <a:ext cx="366942" cy="6720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3716-9a516c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7837" y="509381"/>
              <a:ext cx="192013" cy="2905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3716-9a51ab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7350" y="503553"/>
              <a:ext cx="223598" cy="2829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3716-9a51da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3070" y="535614"/>
              <a:ext cx="293205" cy="2500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3716-9a5218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20076" y="698894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3716-9a5256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1661" y="267226"/>
              <a:ext cx="97257" cy="4446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3716-9a5295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25319" y="393568"/>
              <a:ext cx="307826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3716-9a52d3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90705" y="464471"/>
              <a:ext cx="232127" cy="3082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3716-9a5321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96666" y="494949"/>
              <a:ext cx="273474" cy="2944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3716-9a5350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96177" y="309340"/>
              <a:ext cx="95104" cy="4552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3716-9a538e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99267" y="446210"/>
              <a:ext cx="318355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3716-9a53bd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23442" y="539865"/>
              <a:ext cx="325807" cy="2562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3716-9a541b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94107" y="361982"/>
              <a:ext cx="298197" cy="4265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3716-9a5459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14425" y="298811"/>
              <a:ext cx="103322" cy="4762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3716-9a54a7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94190" y="495712"/>
              <a:ext cx="276241" cy="3151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3716-9a54e6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61780" y="515997"/>
              <a:ext cx="278120" cy="2873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3716-9a5514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4826" y="225568"/>
              <a:ext cx="207315" cy="6021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3716-9a5553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57485" y="498853"/>
              <a:ext cx="255184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3716-9a5591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3382" y="519910"/>
              <a:ext cx="265712" cy="2817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3716-9a55c0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85345" y="561179"/>
              <a:ext cx="327490" cy="2353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3716-9a55fe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26107" y="330397"/>
              <a:ext cx="97256" cy="4446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3716-9a563d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45213" y="551495"/>
              <a:ext cx="213721" cy="2477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3716-9a567b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50334" y="513052"/>
              <a:ext cx="225755" cy="2748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3716-9a56ba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64694" y="511577"/>
              <a:ext cx="268496" cy="2757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3" name="Group 32"/>
          <p:cNvGrpSpPr/>
          <p:nvPr/>
        </p:nvGrpSpPr>
        <p:grpSpPr>
          <a:xfrm>
            <a:off x="6121071" y="244076"/>
            <a:ext cx="823722" cy="534061"/>
            <a:chOff x="6121071" y="244076"/>
            <a:chExt cx="823722" cy="534061"/>
          </a:xfrm>
        </p:grpSpPr>
        <p:pic>
          <p:nvPicPr>
            <p:cNvPr id="27" name="Picture 26" descr="NBK-3716-9a5708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3746" y="244076"/>
              <a:ext cx="243566" cy="5310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3716-9a5746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21071" y="509381"/>
              <a:ext cx="223598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3716-9a5775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35648" y="539364"/>
              <a:ext cx="256808" cy="2387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3716-9a57b3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63268" y="519910"/>
              <a:ext cx="202541" cy="2410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3716-9a5801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37009" y="425153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3716-9a5840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7537" y="572552"/>
              <a:ext cx="97256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8" name="Group 47"/>
          <p:cNvGrpSpPr/>
          <p:nvPr/>
        </p:nvGrpSpPr>
        <p:grpSpPr>
          <a:xfrm>
            <a:off x="7163392" y="182998"/>
            <a:ext cx="2392469" cy="844780"/>
            <a:chOff x="7163392" y="182998"/>
            <a:chExt cx="2392469" cy="844780"/>
          </a:xfrm>
        </p:grpSpPr>
        <p:pic>
          <p:nvPicPr>
            <p:cNvPr id="34" name="Picture 33" descr="NBK-3716-9a588e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63392" y="458513"/>
              <a:ext cx="307826" cy="2661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3716-9a58cc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48312" y="467267"/>
              <a:ext cx="209710" cy="2686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3716-9a590a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3223" y="235640"/>
              <a:ext cx="124380" cy="4762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3716-9a5949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90292" y="235640"/>
              <a:ext cx="107352" cy="5183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3716-9a5997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74045" y="425153"/>
              <a:ext cx="297298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3716-9a59d5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47786" y="530438"/>
              <a:ext cx="88900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3716-9a5a14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58315" y="361982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3716-9a5a42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05713" y="466973"/>
              <a:ext cx="210328" cy="48486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3716-9a5a81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26811" y="235640"/>
              <a:ext cx="88900" cy="4657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3716-9a5abf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32097" y="498853"/>
              <a:ext cx="149899" cy="21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3716-9a5afe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11040" y="477796"/>
              <a:ext cx="286770" cy="4446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3716-9a5b5b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88182" y="182998"/>
              <a:ext cx="287380" cy="4905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3716-9a5b8a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11206" y="425153"/>
              <a:ext cx="149899" cy="2551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3716-9a5bd8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05921" y="435682"/>
              <a:ext cx="349940" cy="5920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61" name="Group 60"/>
          <p:cNvGrpSpPr/>
          <p:nvPr/>
        </p:nvGrpSpPr>
        <p:grpSpPr>
          <a:xfrm>
            <a:off x="537682" y="941050"/>
            <a:ext cx="3492890" cy="739495"/>
            <a:chOff x="537682" y="941050"/>
            <a:chExt cx="3492890" cy="739495"/>
          </a:xfrm>
        </p:grpSpPr>
        <p:pic>
          <p:nvPicPr>
            <p:cNvPr id="49" name="Picture 48" descr="NBK-3716-9a5c36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7682" y="1044646"/>
              <a:ext cx="342697" cy="5345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0" name="Picture 49" descr="NBK-3716-9a5c74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2107" y="1467475"/>
              <a:ext cx="105454" cy="21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1" name="Picture 50" descr="NBK-3716-9a5cb2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1171" y="1067392"/>
              <a:ext cx="88900" cy="4131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3716-9a5cf1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46376" y="1246376"/>
              <a:ext cx="297298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3" name="Picture 52" descr="NBK-3716-9a5d2f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1703" y="1025278"/>
              <a:ext cx="276241" cy="4340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4" name="Picture 53" descr="NBK-3716-9a5d6e.png"/>
            <p:cNvPicPr>
              <a:picLocks/>
            </p:cNvPicPr>
            <p:nvPr/>
          </p:nvPicPr>
          <p:blipFill>
            <a:blip r:embed="rId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72801" y="1182972"/>
              <a:ext cx="265712" cy="2462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5" name="Picture 54" descr="NBK-3716-9a5dac.png"/>
            <p:cNvPicPr>
              <a:picLocks/>
            </p:cNvPicPr>
            <p:nvPr/>
          </p:nvPicPr>
          <p:blipFill>
            <a:blip r:embed="rId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36014" y="1214749"/>
              <a:ext cx="255184" cy="2437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6" name="Picture 55" descr="NBK-3716-9a5dea.png"/>
            <p:cNvPicPr>
              <a:picLocks/>
            </p:cNvPicPr>
            <p:nvPr/>
          </p:nvPicPr>
          <p:blipFill>
            <a:blip r:embed="rId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0009" y="1211627"/>
              <a:ext cx="273386" cy="2584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7" name="Picture 56" descr="NBK-3716-9a5e19.png"/>
            <p:cNvPicPr>
              <a:picLocks/>
            </p:cNvPicPr>
            <p:nvPr/>
          </p:nvPicPr>
          <p:blipFill>
            <a:blip r:embed="rId5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9039" y="1022385"/>
              <a:ext cx="235455" cy="4585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8" name="Picture 57" descr="NBK-3716-9a5e58.png"/>
            <p:cNvPicPr>
              <a:picLocks/>
            </p:cNvPicPr>
            <p:nvPr/>
          </p:nvPicPr>
          <p:blipFill>
            <a:blip r:embed="rId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69975" y="989042"/>
              <a:ext cx="247731" cy="5140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9" name="Picture 58" descr="NBK-3716-9a5e96.png"/>
            <p:cNvPicPr>
              <a:picLocks/>
            </p:cNvPicPr>
            <p:nvPr/>
          </p:nvPicPr>
          <p:blipFill>
            <a:blip r:embed="rId5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4018" y="941050"/>
              <a:ext cx="322686" cy="5321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0" name="Picture 59" descr="NBK-3716-9a5ed4.png"/>
            <p:cNvPicPr>
              <a:picLocks/>
            </p:cNvPicPr>
            <p:nvPr/>
          </p:nvPicPr>
          <p:blipFill>
            <a:blip r:embed="rId5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41672" y="1393775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83" name="Group 82"/>
          <p:cNvGrpSpPr/>
          <p:nvPr/>
        </p:nvGrpSpPr>
        <p:grpSpPr>
          <a:xfrm>
            <a:off x="4394582" y="962107"/>
            <a:ext cx="4647555" cy="634209"/>
            <a:chOff x="4394582" y="962107"/>
            <a:chExt cx="4647555" cy="634209"/>
          </a:xfrm>
        </p:grpSpPr>
        <p:pic>
          <p:nvPicPr>
            <p:cNvPr id="62" name="Picture 61" descr="NBK-3716-9a5f22.png"/>
            <p:cNvPicPr>
              <a:picLocks/>
            </p:cNvPicPr>
            <p:nvPr/>
          </p:nvPicPr>
          <p:blipFill>
            <a:blip r:embed="rId5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94582" y="1014749"/>
              <a:ext cx="381059" cy="5450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3" name="Picture 62" descr="NBK-3716-9a5f61.png"/>
            <p:cNvPicPr>
              <a:picLocks/>
            </p:cNvPicPr>
            <p:nvPr/>
          </p:nvPicPr>
          <p:blipFill>
            <a:blip r:embed="rId5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9218" y="1183205"/>
              <a:ext cx="210143" cy="3288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4" name="Picture 63" descr="NBK-3716-9a5f90.png"/>
            <p:cNvPicPr>
              <a:picLocks/>
            </p:cNvPicPr>
            <p:nvPr/>
          </p:nvPicPr>
          <p:blipFill>
            <a:blip r:embed="rId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83993" y="1238860"/>
              <a:ext cx="244655" cy="2490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5" name="Picture 64" descr="NBK-3716-9a5fde.png"/>
            <p:cNvPicPr>
              <a:picLocks/>
            </p:cNvPicPr>
            <p:nvPr/>
          </p:nvPicPr>
          <p:blipFill>
            <a:blip r:embed="rId5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13237" y="1244556"/>
              <a:ext cx="315494" cy="2811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6" name="Picture 65" descr="NBK-3716-9a602c.png"/>
            <p:cNvPicPr>
              <a:picLocks/>
            </p:cNvPicPr>
            <p:nvPr/>
          </p:nvPicPr>
          <p:blipFill>
            <a:blip r:embed="rId6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95080" y="1025278"/>
              <a:ext cx="107351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7" name="Picture 66" descr="NBK-3716-9a606a.png"/>
            <p:cNvPicPr>
              <a:picLocks/>
            </p:cNvPicPr>
            <p:nvPr/>
          </p:nvPicPr>
          <p:blipFill>
            <a:blip r:embed="rId6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0418" y="1204262"/>
              <a:ext cx="307826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8" name="Picture 67" descr="NBK-3716-9a60a8.png"/>
            <p:cNvPicPr>
              <a:picLocks/>
            </p:cNvPicPr>
            <p:nvPr/>
          </p:nvPicPr>
          <p:blipFill>
            <a:blip r:embed="rId6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73672" y="962107"/>
              <a:ext cx="107785" cy="560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9" name="Picture 68" descr="NBK-3716-9a60e7.png"/>
            <p:cNvPicPr>
              <a:picLocks/>
            </p:cNvPicPr>
            <p:nvPr/>
          </p:nvPicPr>
          <p:blipFill>
            <a:blip r:embed="rId6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71312" y="1232881"/>
              <a:ext cx="242201" cy="2897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0" name="Picture 69" descr="NBK-3716-9a6125.png"/>
            <p:cNvPicPr>
              <a:picLocks/>
            </p:cNvPicPr>
            <p:nvPr/>
          </p:nvPicPr>
          <p:blipFill>
            <a:blip r:embed="rId6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70741" y="1245897"/>
              <a:ext cx="252913" cy="2856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1" name="Picture 70" descr="NBK-3716-9a6164.png"/>
            <p:cNvPicPr>
              <a:picLocks/>
            </p:cNvPicPr>
            <p:nvPr/>
          </p:nvPicPr>
          <p:blipFill>
            <a:blip r:embed="rId6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78331" y="1217912"/>
              <a:ext cx="226705" cy="2731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2" name="Picture 71" descr="NBK-3716-9a61a2.png"/>
            <p:cNvPicPr>
              <a:picLocks/>
            </p:cNvPicPr>
            <p:nvPr/>
          </p:nvPicPr>
          <p:blipFill>
            <a:blip r:embed="rId6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42686" y="1025278"/>
              <a:ext cx="107351" cy="4552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3" name="Picture 72" descr="NBK-3716-9a61e0.png"/>
            <p:cNvPicPr>
              <a:picLocks/>
            </p:cNvPicPr>
            <p:nvPr/>
          </p:nvPicPr>
          <p:blipFill>
            <a:blip r:embed="rId6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15910" y="1151620"/>
              <a:ext cx="307826" cy="118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4" name="Picture 73" descr="NBK-3716-9a621f.png"/>
            <p:cNvPicPr>
              <a:picLocks/>
            </p:cNvPicPr>
            <p:nvPr/>
          </p:nvPicPr>
          <p:blipFill>
            <a:blip r:embed="rId6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58727" y="1067392"/>
              <a:ext cx="96678" cy="4762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5" name="Picture 74" descr="NBK-3716-9a624e.png"/>
            <p:cNvPicPr>
              <a:picLocks/>
            </p:cNvPicPr>
            <p:nvPr/>
          </p:nvPicPr>
          <p:blipFill>
            <a:blip r:embed="rId6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63843" y="1056863"/>
              <a:ext cx="281034" cy="3113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6" name="Picture 75" descr="NBK-3716-9a62ab.png"/>
            <p:cNvPicPr>
              <a:picLocks/>
            </p:cNvPicPr>
            <p:nvPr/>
          </p:nvPicPr>
          <p:blipFill>
            <a:blip r:embed="rId7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63475" y="1299019"/>
              <a:ext cx="223598" cy="2643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7" name="Picture 76" descr="NBK-3716-9a62ea.png"/>
            <p:cNvPicPr>
              <a:picLocks/>
            </p:cNvPicPr>
            <p:nvPr/>
          </p:nvPicPr>
          <p:blipFill>
            <a:blip r:embed="rId7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66260" y="1306577"/>
              <a:ext cx="336669" cy="2692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8" name="Picture 77" descr="NBK-3716-9a6338.png"/>
            <p:cNvPicPr>
              <a:picLocks/>
            </p:cNvPicPr>
            <p:nvPr/>
          </p:nvPicPr>
          <p:blipFill>
            <a:blip r:embed="rId7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28924" y="1109506"/>
              <a:ext cx="116118" cy="4446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9" name="Picture 78" descr="NBK-3716-9a6376.png"/>
            <p:cNvPicPr>
              <a:picLocks/>
            </p:cNvPicPr>
            <p:nvPr/>
          </p:nvPicPr>
          <p:blipFill>
            <a:blip r:embed="rId7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48508" y="1299019"/>
              <a:ext cx="226753" cy="2574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0" name="Picture 79" descr="NBK-3716-9a6402.png"/>
            <p:cNvPicPr>
              <a:picLocks/>
            </p:cNvPicPr>
            <p:nvPr/>
          </p:nvPicPr>
          <p:blipFill>
            <a:blip r:embed="rId7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71427" y="1277976"/>
              <a:ext cx="215896" cy="2714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1" name="Picture 80" descr="NBK-3716-9a6460.png"/>
            <p:cNvPicPr>
              <a:picLocks/>
            </p:cNvPicPr>
            <p:nvPr/>
          </p:nvPicPr>
          <p:blipFill>
            <a:blip r:embed="rId7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36648" y="1240238"/>
              <a:ext cx="247418" cy="3560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2" name="Picture 81" descr="NBK-3716-9a649e.png"/>
            <p:cNvPicPr>
              <a:picLocks/>
            </p:cNvPicPr>
            <p:nvPr/>
          </p:nvPicPr>
          <p:blipFill>
            <a:blip r:embed="rId7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53237" y="1499060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aphicFrame>
        <p:nvGraphicFramePr>
          <p:cNvPr id="84" name="Table 83"/>
          <p:cNvGraphicFramePr>
            <a:graphicFrameLocks noGrp="1"/>
          </p:cNvGraphicFramePr>
          <p:nvPr/>
        </p:nvGraphicFramePr>
        <p:xfrm>
          <a:off x="2463800" y="2324100"/>
          <a:ext cx="4508754" cy="25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6113"/>
                <a:gridCol w="2842641"/>
              </a:tblGrid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85" name="Freeform 84"/>
          <p:cNvSpPr/>
          <p:nvPr/>
        </p:nvSpPr>
        <p:spPr>
          <a:xfrm>
            <a:off x="3142298" y="2399474"/>
            <a:ext cx="309117" cy="357252"/>
          </a:xfrm>
          <a:custGeom>
            <a:avLst/>
            <a:gdLst/>
            <a:ahLst/>
            <a:cxnLst/>
            <a:rect l="0" t="0" r="0" b="0"/>
            <a:pathLst>
              <a:path w="309117" h="357252">
                <a:moveTo>
                  <a:pt x="23771" y="99081"/>
                </a:moveTo>
                <a:lnTo>
                  <a:pt x="23771" y="174730"/>
                </a:lnTo>
                <a:lnTo>
                  <a:pt x="23771" y="253985"/>
                </a:lnTo>
                <a:lnTo>
                  <a:pt x="27797" y="325334"/>
                </a:lnTo>
                <a:lnTo>
                  <a:pt x="30984" y="340502"/>
                </a:lnTo>
                <a:lnTo>
                  <a:pt x="30089" y="346085"/>
                </a:lnTo>
                <a:lnTo>
                  <a:pt x="26474" y="345278"/>
                </a:lnTo>
                <a:lnTo>
                  <a:pt x="21043" y="340210"/>
                </a:lnTo>
                <a:lnTo>
                  <a:pt x="6188" y="297011"/>
                </a:lnTo>
                <a:lnTo>
                  <a:pt x="0" y="227142"/>
                </a:lnTo>
                <a:lnTo>
                  <a:pt x="8544" y="146979"/>
                </a:lnTo>
                <a:lnTo>
                  <a:pt x="24124" y="101194"/>
                </a:lnTo>
                <a:lnTo>
                  <a:pt x="57950" y="46656"/>
                </a:lnTo>
                <a:lnTo>
                  <a:pt x="93785" y="16446"/>
                </a:lnTo>
                <a:lnTo>
                  <a:pt x="119808" y="2970"/>
                </a:lnTo>
                <a:lnTo>
                  <a:pt x="146472" y="0"/>
                </a:lnTo>
                <a:lnTo>
                  <a:pt x="171910" y="5222"/>
                </a:lnTo>
                <a:lnTo>
                  <a:pt x="212844" y="33179"/>
                </a:lnTo>
                <a:lnTo>
                  <a:pt x="250007" y="74991"/>
                </a:lnTo>
                <a:lnTo>
                  <a:pt x="285655" y="153703"/>
                </a:lnTo>
                <a:lnTo>
                  <a:pt x="302916" y="218685"/>
                </a:lnTo>
                <a:lnTo>
                  <a:pt x="307891" y="289676"/>
                </a:lnTo>
                <a:lnTo>
                  <a:pt x="309116" y="357251"/>
                </a:lnTo>
              </a:path>
            </a:pathLst>
          </a:custGeom>
          <a:ln w="49149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4955335" y="2374900"/>
            <a:ext cx="1191797" cy="406401"/>
            <a:chOff x="4955335" y="2374900"/>
            <a:chExt cx="1191797" cy="406401"/>
          </a:xfrm>
        </p:grpSpPr>
        <p:sp>
          <p:nvSpPr>
            <p:cNvPr id="86" name="Freeform 85"/>
            <p:cNvSpPr/>
            <p:nvPr/>
          </p:nvSpPr>
          <p:spPr>
            <a:xfrm>
              <a:off x="4955335" y="2374900"/>
              <a:ext cx="259520" cy="406401"/>
            </a:xfrm>
            <a:custGeom>
              <a:avLst/>
              <a:gdLst/>
              <a:ahLst/>
              <a:cxnLst/>
              <a:rect l="0" t="0" r="0" b="0"/>
              <a:pathLst>
                <a:path w="259520" h="406401">
                  <a:moveTo>
                    <a:pt x="98384" y="0"/>
                  </a:moveTo>
                  <a:lnTo>
                    <a:pt x="60857" y="66545"/>
                  </a:lnTo>
                  <a:lnTo>
                    <a:pt x="32571" y="99253"/>
                  </a:lnTo>
                  <a:lnTo>
                    <a:pt x="28932" y="100697"/>
                  </a:lnTo>
                  <a:lnTo>
                    <a:pt x="27785" y="97824"/>
                  </a:lnTo>
                  <a:lnTo>
                    <a:pt x="35132" y="65645"/>
                  </a:lnTo>
                  <a:lnTo>
                    <a:pt x="51366" y="39627"/>
                  </a:lnTo>
                  <a:lnTo>
                    <a:pt x="68536" y="26990"/>
                  </a:lnTo>
                  <a:lnTo>
                    <a:pt x="78485" y="21830"/>
                  </a:lnTo>
                  <a:lnTo>
                    <a:pt x="103181" y="19506"/>
                  </a:lnTo>
                  <a:lnTo>
                    <a:pt x="129930" y="24015"/>
                  </a:lnTo>
                  <a:lnTo>
                    <a:pt x="154607" y="34545"/>
                  </a:lnTo>
                  <a:lnTo>
                    <a:pt x="171542" y="51160"/>
                  </a:lnTo>
                  <a:lnTo>
                    <a:pt x="201321" y="115545"/>
                  </a:lnTo>
                  <a:lnTo>
                    <a:pt x="206797" y="138314"/>
                  </a:lnTo>
                  <a:lnTo>
                    <a:pt x="202859" y="201799"/>
                  </a:lnTo>
                  <a:lnTo>
                    <a:pt x="192958" y="261338"/>
                  </a:lnTo>
                  <a:lnTo>
                    <a:pt x="178687" y="318947"/>
                  </a:lnTo>
                  <a:lnTo>
                    <a:pt x="169882" y="342533"/>
                  </a:lnTo>
                  <a:lnTo>
                    <a:pt x="136061" y="386621"/>
                  </a:lnTo>
                  <a:lnTo>
                    <a:pt x="107417" y="404141"/>
                  </a:lnTo>
                  <a:lnTo>
                    <a:pt x="85774" y="406400"/>
                  </a:lnTo>
                  <a:lnTo>
                    <a:pt x="40619" y="397429"/>
                  </a:lnTo>
                  <a:lnTo>
                    <a:pt x="21131" y="383807"/>
                  </a:lnTo>
                  <a:lnTo>
                    <a:pt x="12354" y="374804"/>
                  </a:lnTo>
                  <a:lnTo>
                    <a:pt x="2601" y="351159"/>
                  </a:lnTo>
                  <a:lnTo>
                    <a:pt x="0" y="337692"/>
                  </a:lnTo>
                  <a:lnTo>
                    <a:pt x="3930" y="315909"/>
                  </a:lnTo>
                  <a:lnTo>
                    <a:pt x="8560" y="306519"/>
                  </a:lnTo>
                  <a:lnTo>
                    <a:pt x="16761" y="300259"/>
                  </a:lnTo>
                  <a:lnTo>
                    <a:pt x="39515" y="293303"/>
                  </a:lnTo>
                  <a:lnTo>
                    <a:pt x="74974" y="295498"/>
                  </a:lnTo>
                  <a:lnTo>
                    <a:pt x="94800" y="304402"/>
                  </a:lnTo>
                  <a:lnTo>
                    <a:pt x="160908" y="360834"/>
                  </a:lnTo>
                  <a:lnTo>
                    <a:pt x="202954" y="387955"/>
                  </a:lnTo>
                  <a:lnTo>
                    <a:pt x="233380" y="398426"/>
                  </a:lnTo>
                  <a:lnTo>
                    <a:pt x="259519" y="402835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75128" y="2659252"/>
              <a:ext cx="162008" cy="118484"/>
            </a:xfrm>
            <a:custGeom>
              <a:avLst/>
              <a:gdLst/>
              <a:ahLst/>
              <a:cxnLst/>
              <a:rect l="0" t="0" r="0" b="0"/>
              <a:pathLst>
                <a:path w="162008" h="118484">
                  <a:moveTo>
                    <a:pt x="8783" y="37916"/>
                  </a:moveTo>
                  <a:lnTo>
                    <a:pt x="14894" y="101995"/>
                  </a:lnTo>
                  <a:lnTo>
                    <a:pt x="14135" y="108770"/>
                  </a:lnTo>
                  <a:lnTo>
                    <a:pt x="11072" y="110729"/>
                  </a:lnTo>
                  <a:lnTo>
                    <a:pt x="6473" y="109477"/>
                  </a:lnTo>
                  <a:lnTo>
                    <a:pt x="3407" y="103527"/>
                  </a:lnTo>
                  <a:lnTo>
                    <a:pt x="0" y="83275"/>
                  </a:lnTo>
                  <a:lnTo>
                    <a:pt x="5306" y="60633"/>
                  </a:lnTo>
                  <a:lnTo>
                    <a:pt x="22673" y="29727"/>
                  </a:lnTo>
                  <a:lnTo>
                    <a:pt x="37975" y="13815"/>
                  </a:lnTo>
                  <a:lnTo>
                    <a:pt x="57565" y="2480"/>
                  </a:lnTo>
                  <a:lnTo>
                    <a:pt x="79060" y="0"/>
                  </a:lnTo>
                  <a:lnTo>
                    <a:pt x="100123" y="4440"/>
                  </a:lnTo>
                  <a:lnTo>
                    <a:pt x="134485" y="28130"/>
                  </a:lnTo>
                  <a:lnTo>
                    <a:pt x="149054" y="43797"/>
                  </a:lnTo>
                  <a:lnTo>
                    <a:pt x="159792" y="63549"/>
                  </a:lnTo>
                  <a:lnTo>
                    <a:pt x="162007" y="85116"/>
                  </a:lnTo>
                  <a:lnTo>
                    <a:pt x="158408" y="118483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55804" y="2582072"/>
              <a:ext cx="1" cy="149626"/>
            </a:xfrm>
            <a:custGeom>
              <a:avLst/>
              <a:gdLst/>
              <a:ahLst/>
              <a:cxnLst/>
              <a:rect l="0" t="0" r="0" b="0"/>
              <a:pathLst>
                <a:path w="1" h="149626">
                  <a:moveTo>
                    <a:pt x="0" y="0"/>
                  </a:moveTo>
                  <a:lnTo>
                    <a:pt x="0" y="64079"/>
                  </a:lnTo>
                  <a:lnTo>
                    <a:pt x="0" y="128239"/>
                  </a:lnTo>
                  <a:lnTo>
                    <a:pt x="0" y="149625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63728" y="2651130"/>
              <a:ext cx="195664" cy="23020"/>
            </a:xfrm>
            <a:custGeom>
              <a:avLst/>
              <a:gdLst/>
              <a:ahLst/>
              <a:cxnLst/>
              <a:rect l="0" t="0" r="0" b="0"/>
              <a:pathLst>
                <a:path w="195664" h="23020">
                  <a:moveTo>
                    <a:pt x="195663" y="0"/>
                  </a:moveTo>
                  <a:lnTo>
                    <a:pt x="154692" y="9109"/>
                  </a:lnTo>
                  <a:lnTo>
                    <a:pt x="98477" y="11035"/>
                  </a:lnTo>
                  <a:lnTo>
                    <a:pt x="35371" y="20557"/>
                  </a:lnTo>
                  <a:lnTo>
                    <a:pt x="0" y="23019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39958" y="2449767"/>
              <a:ext cx="207174" cy="320751"/>
            </a:xfrm>
            <a:custGeom>
              <a:avLst/>
              <a:gdLst/>
              <a:ahLst/>
              <a:cxnLst/>
              <a:rect l="0" t="0" r="0" b="0"/>
              <a:pathLst>
                <a:path w="207174" h="320751">
                  <a:moveTo>
                    <a:pt x="207173" y="5699"/>
                  </a:moveTo>
                  <a:lnTo>
                    <a:pt x="143094" y="5699"/>
                  </a:lnTo>
                  <a:lnTo>
                    <a:pt x="81223" y="0"/>
                  </a:lnTo>
                  <a:lnTo>
                    <a:pt x="59118" y="5724"/>
                  </a:lnTo>
                  <a:lnTo>
                    <a:pt x="40769" y="16794"/>
                  </a:lnTo>
                  <a:lnTo>
                    <a:pt x="36131" y="27163"/>
                  </a:lnTo>
                  <a:lnTo>
                    <a:pt x="34466" y="86338"/>
                  </a:lnTo>
                  <a:lnTo>
                    <a:pt x="40626" y="141555"/>
                  </a:lnTo>
                  <a:lnTo>
                    <a:pt x="46267" y="148703"/>
                  </a:lnTo>
                  <a:lnTo>
                    <a:pt x="53864" y="152189"/>
                  </a:lnTo>
                  <a:lnTo>
                    <a:pt x="72536" y="152652"/>
                  </a:lnTo>
                  <a:lnTo>
                    <a:pt x="104617" y="148280"/>
                  </a:lnTo>
                  <a:lnTo>
                    <a:pt x="127063" y="151341"/>
                  </a:lnTo>
                  <a:lnTo>
                    <a:pt x="161270" y="166364"/>
                  </a:lnTo>
                  <a:lnTo>
                    <a:pt x="189593" y="187014"/>
                  </a:lnTo>
                  <a:lnTo>
                    <a:pt x="199360" y="208626"/>
                  </a:lnTo>
                  <a:lnTo>
                    <a:pt x="202422" y="234004"/>
                  </a:lnTo>
                  <a:lnTo>
                    <a:pt x="199519" y="258072"/>
                  </a:lnTo>
                  <a:lnTo>
                    <a:pt x="190556" y="278147"/>
                  </a:lnTo>
                  <a:lnTo>
                    <a:pt x="184585" y="287081"/>
                  </a:lnTo>
                  <a:lnTo>
                    <a:pt x="167721" y="300418"/>
                  </a:lnTo>
                  <a:lnTo>
                    <a:pt x="125633" y="319400"/>
                  </a:lnTo>
                  <a:lnTo>
                    <a:pt x="103154" y="320750"/>
                  </a:lnTo>
                  <a:lnTo>
                    <a:pt x="34491" y="304315"/>
                  </a:lnTo>
                  <a:lnTo>
                    <a:pt x="0" y="293439"/>
                  </a:lnTo>
                </a:path>
              </a:pathLst>
            </a:custGeom>
            <a:ln w="4152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3144681" y="2895981"/>
            <a:ext cx="304351" cy="380238"/>
          </a:xfrm>
          <a:custGeom>
            <a:avLst/>
            <a:gdLst/>
            <a:ahLst/>
            <a:cxnLst/>
            <a:rect l="0" t="0" r="0" b="0"/>
            <a:pathLst>
              <a:path w="304351" h="380238">
                <a:moveTo>
                  <a:pt x="45293" y="38413"/>
                </a:moveTo>
                <a:lnTo>
                  <a:pt x="20975" y="83485"/>
                </a:lnTo>
                <a:lnTo>
                  <a:pt x="15888" y="87651"/>
                </a:lnTo>
                <a:lnTo>
                  <a:pt x="10099" y="88029"/>
                </a:lnTo>
                <a:lnTo>
                  <a:pt x="3840" y="85882"/>
                </a:lnTo>
                <a:lnTo>
                  <a:pt x="867" y="80854"/>
                </a:lnTo>
                <a:lnTo>
                  <a:pt x="762" y="65671"/>
                </a:lnTo>
                <a:lnTo>
                  <a:pt x="7446" y="36895"/>
                </a:lnTo>
                <a:lnTo>
                  <a:pt x="20076" y="19349"/>
                </a:lnTo>
                <a:lnTo>
                  <a:pt x="28482" y="11312"/>
                </a:lnTo>
                <a:lnTo>
                  <a:pt x="50615" y="2382"/>
                </a:lnTo>
                <a:lnTo>
                  <a:pt x="63233" y="0"/>
                </a:lnTo>
                <a:lnTo>
                  <a:pt x="86848" y="3751"/>
                </a:lnTo>
                <a:lnTo>
                  <a:pt x="131325" y="25703"/>
                </a:lnTo>
                <a:lnTo>
                  <a:pt x="146695" y="42359"/>
                </a:lnTo>
                <a:lnTo>
                  <a:pt x="177781" y="101521"/>
                </a:lnTo>
                <a:lnTo>
                  <a:pt x="190357" y="144530"/>
                </a:lnTo>
                <a:lnTo>
                  <a:pt x="192016" y="208981"/>
                </a:lnTo>
                <a:lnTo>
                  <a:pt x="181150" y="268265"/>
                </a:lnTo>
                <a:lnTo>
                  <a:pt x="157637" y="324972"/>
                </a:lnTo>
                <a:lnTo>
                  <a:pt x="129752" y="358390"/>
                </a:lnTo>
                <a:lnTo>
                  <a:pt x="109216" y="371720"/>
                </a:lnTo>
                <a:lnTo>
                  <a:pt x="65966" y="380237"/>
                </a:lnTo>
                <a:lnTo>
                  <a:pt x="38890" y="375833"/>
                </a:lnTo>
                <a:lnTo>
                  <a:pt x="26632" y="371300"/>
                </a:lnTo>
                <a:lnTo>
                  <a:pt x="9814" y="356670"/>
                </a:lnTo>
                <a:lnTo>
                  <a:pt x="3651" y="347730"/>
                </a:lnTo>
                <a:lnTo>
                  <a:pt x="0" y="325006"/>
                </a:lnTo>
                <a:lnTo>
                  <a:pt x="3575" y="300114"/>
                </a:lnTo>
                <a:lnTo>
                  <a:pt x="13159" y="277057"/>
                </a:lnTo>
                <a:lnTo>
                  <a:pt x="31811" y="261213"/>
                </a:lnTo>
                <a:lnTo>
                  <a:pt x="43501" y="255309"/>
                </a:lnTo>
                <a:lnTo>
                  <a:pt x="66084" y="251947"/>
                </a:lnTo>
                <a:lnTo>
                  <a:pt x="109900" y="259561"/>
                </a:lnTo>
                <a:lnTo>
                  <a:pt x="159421" y="281232"/>
                </a:lnTo>
                <a:lnTo>
                  <a:pt x="218699" y="315392"/>
                </a:lnTo>
                <a:lnTo>
                  <a:pt x="251787" y="332098"/>
                </a:lnTo>
                <a:lnTo>
                  <a:pt x="304350" y="340647"/>
                </a:lnTo>
              </a:path>
            </a:pathLst>
          </a:custGeom>
          <a:ln w="38863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4725024" y="2882900"/>
            <a:ext cx="1652419" cy="406401"/>
            <a:chOff x="4725024" y="2882900"/>
            <a:chExt cx="1652419" cy="406401"/>
          </a:xfrm>
        </p:grpSpPr>
        <p:sp>
          <p:nvSpPr>
            <p:cNvPr id="93" name="Freeform 92"/>
            <p:cNvSpPr/>
            <p:nvPr/>
          </p:nvSpPr>
          <p:spPr>
            <a:xfrm>
              <a:off x="4725024" y="2927426"/>
              <a:ext cx="208362" cy="345740"/>
            </a:xfrm>
            <a:custGeom>
              <a:avLst/>
              <a:gdLst/>
              <a:ahLst/>
              <a:cxnLst/>
              <a:rect l="0" t="0" r="0" b="0"/>
              <a:pathLst>
                <a:path w="208362" h="345740">
                  <a:moveTo>
                    <a:pt x="47691" y="2729"/>
                  </a:moveTo>
                  <a:lnTo>
                    <a:pt x="31570" y="51092"/>
                  </a:lnTo>
                  <a:lnTo>
                    <a:pt x="25475" y="69379"/>
                  </a:lnTo>
                  <a:lnTo>
                    <a:pt x="22379" y="72366"/>
                  </a:lnTo>
                  <a:lnTo>
                    <a:pt x="19265" y="71206"/>
                  </a:lnTo>
                  <a:lnTo>
                    <a:pt x="16138" y="67283"/>
                  </a:lnTo>
                  <a:lnTo>
                    <a:pt x="15465" y="51723"/>
                  </a:lnTo>
                  <a:lnTo>
                    <a:pt x="19717" y="32905"/>
                  </a:lnTo>
                  <a:lnTo>
                    <a:pt x="28607" y="17541"/>
                  </a:lnTo>
                  <a:lnTo>
                    <a:pt x="42360" y="6512"/>
                  </a:lnTo>
                  <a:lnTo>
                    <a:pt x="50438" y="2101"/>
                  </a:lnTo>
                  <a:lnTo>
                    <a:pt x="67814" y="0"/>
                  </a:lnTo>
                  <a:lnTo>
                    <a:pt x="76858" y="910"/>
                  </a:lnTo>
                  <a:lnTo>
                    <a:pt x="92508" y="10322"/>
                  </a:lnTo>
                  <a:lnTo>
                    <a:pt x="119668" y="42034"/>
                  </a:lnTo>
                  <a:lnTo>
                    <a:pt x="137713" y="79685"/>
                  </a:lnTo>
                  <a:lnTo>
                    <a:pt x="154628" y="133771"/>
                  </a:lnTo>
                  <a:lnTo>
                    <a:pt x="159826" y="186639"/>
                  </a:lnTo>
                  <a:lnTo>
                    <a:pt x="158052" y="235820"/>
                  </a:lnTo>
                  <a:lnTo>
                    <a:pt x="147949" y="266417"/>
                  </a:lnTo>
                  <a:lnTo>
                    <a:pt x="113524" y="321185"/>
                  </a:lnTo>
                  <a:lnTo>
                    <a:pt x="100053" y="334339"/>
                  </a:lnTo>
                  <a:lnTo>
                    <a:pt x="83565" y="343685"/>
                  </a:lnTo>
                  <a:lnTo>
                    <a:pt x="62935" y="345739"/>
                  </a:lnTo>
                  <a:lnTo>
                    <a:pt x="41864" y="342101"/>
                  </a:lnTo>
                  <a:lnTo>
                    <a:pt x="25499" y="333483"/>
                  </a:lnTo>
                  <a:lnTo>
                    <a:pt x="4478" y="311806"/>
                  </a:lnTo>
                  <a:lnTo>
                    <a:pt x="1030" y="303292"/>
                  </a:lnTo>
                  <a:lnTo>
                    <a:pt x="0" y="285431"/>
                  </a:lnTo>
                  <a:lnTo>
                    <a:pt x="5324" y="257664"/>
                  </a:lnTo>
                  <a:lnTo>
                    <a:pt x="9995" y="250395"/>
                  </a:lnTo>
                  <a:lnTo>
                    <a:pt x="23586" y="239519"/>
                  </a:lnTo>
                  <a:lnTo>
                    <a:pt x="42929" y="236785"/>
                  </a:lnTo>
                  <a:lnTo>
                    <a:pt x="84555" y="243586"/>
                  </a:lnTo>
                  <a:lnTo>
                    <a:pt x="132628" y="268380"/>
                  </a:lnTo>
                  <a:lnTo>
                    <a:pt x="170532" y="287749"/>
                  </a:lnTo>
                  <a:lnTo>
                    <a:pt x="208361" y="295715"/>
                  </a:lnTo>
                </a:path>
              </a:pathLst>
            </a:custGeom>
            <a:ln w="3428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81524" y="2882900"/>
              <a:ext cx="93630" cy="396950"/>
            </a:xfrm>
            <a:custGeom>
              <a:avLst/>
              <a:gdLst/>
              <a:ahLst/>
              <a:cxnLst/>
              <a:rect l="0" t="0" r="0" b="0"/>
              <a:pathLst>
                <a:path w="93630" h="396950">
                  <a:moveTo>
                    <a:pt x="93629" y="0"/>
                  </a:moveTo>
                  <a:lnTo>
                    <a:pt x="67319" y="31326"/>
                  </a:lnTo>
                  <a:lnTo>
                    <a:pt x="43679" y="85321"/>
                  </a:lnTo>
                  <a:lnTo>
                    <a:pt x="20050" y="139831"/>
                  </a:lnTo>
                  <a:lnTo>
                    <a:pt x="3585" y="196313"/>
                  </a:lnTo>
                  <a:lnTo>
                    <a:pt x="0" y="245925"/>
                  </a:lnTo>
                  <a:lnTo>
                    <a:pt x="2179" y="280792"/>
                  </a:lnTo>
                  <a:lnTo>
                    <a:pt x="12323" y="320797"/>
                  </a:lnTo>
                  <a:lnTo>
                    <a:pt x="26366" y="344515"/>
                  </a:lnTo>
                  <a:lnTo>
                    <a:pt x="43829" y="364844"/>
                  </a:lnTo>
                  <a:lnTo>
                    <a:pt x="93629" y="396949"/>
                  </a:lnTo>
                </a:path>
              </a:pathLst>
            </a:custGeom>
            <a:ln w="3428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108119" y="2980231"/>
              <a:ext cx="212765" cy="276780"/>
            </a:xfrm>
            <a:custGeom>
              <a:avLst/>
              <a:gdLst/>
              <a:ahLst/>
              <a:cxnLst/>
              <a:rect l="0" t="0" r="0" b="0"/>
              <a:pathLst>
                <a:path w="212765" h="276780">
                  <a:moveTo>
                    <a:pt x="33192" y="25534"/>
                  </a:moveTo>
                  <a:lnTo>
                    <a:pt x="19151" y="41674"/>
                  </a:lnTo>
                  <a:lnTo>
                    <a:pt x="11900" y="56860"/>
                  </a:lnTo>
                  <a:lnTo>
                    <a:pt x="9546" y="57969"/>
                  </a:lnTo>
                  <a:lnTo>
                    <a:pt x="7976" y="54508"/>
                  </a:lnTo>
                  <a:lnTo>
                    <a:pt x="7283" y="40511"/>
                  </a:lnTo>
                  <a:lnTo>
                    <a:pt x="10475" y="23789"/>
                  </a:lnTo>
                  <a:lnTo>
                    <a:pt x="14897" y="17020"/>
                  </a:lnTo>
                  <a:lnTo>
                    <a:pt x="28212" y="6698"/>
                  </a:lnTo>
                  <a:lnTo>
                    <a:pt x="58436" y="0"/>
                  </a:lnTo>
                  <a:lnTo>
                    <a:pt x="76266" y="4034"/>
                  </a:lnTo>
                  <a:lnTo>
                    <a:pt x="83960" y="8050"/>
                  </a:lnTo>
                  <a:lnTo>
                    <a:pt x="95311" y="20913"/>
                  </a:lnTo>
                  <a:lnTo>
                    <a:pt x="114570" y="70470"/>
                  </a:lnTo>
                  <a:lnTo>
                    <a:pt x="124798" y="112936"/>
                  </a:lnTo>
                  <a:lnTo>
                    <a:pt x="124042" y="146292"/>
                  </a:lnTo>
                  <a:lnTo>
                    <a:pt x="111470" y="201872"/>
                  </a:lnTo>
                  <a:lnTo>
                    <a:pt x="101307" y="231451"/>
                  </a:lnTo>
                  <a:lnTo>
                    <a:pt x="84412" y="253983"/>
                  </a:lnTo>
                  <a:lnTo>
                    <a:pt x="68558" y="267434"/>
                  </a:lnTo>
                  <a:lnTo>
                    <a:pt x="48210" y="274812"/>
                  </a:lnTo>
                  <a:lnTo>
                    <a:pt x="36903" y="276779"/>
                  </a:lnTo>
                  <a:lnTo>
                    <a:pt x="18739" y="273365"/>
                  </a:lnTo>
                  <a:lnTo>
                    <a:pt x="10955" y="269514"/>
                  </a:lnTo>
                  <a:lnTo>
                    <a:pt x="5766" y="262746"/>
                  </a:lnTo>
                  <a:lnTo>
                    <a:pt x="0" y="244025"/>
                  </a:lnTo>
                  <a:lnTo>
                    <a:pt x="562" y="235253"/>
                  </a:lnTo>
                  <a:lnTo>
                    <a:pt x="6788" y="219904"/>
                  </a:lnTo>
                  <a:lnTo>
                    <a:pt x="22102" y="199456"/>
                  </a:lnTo>
                  <a:lnTo>
                    <a:pt x="39464" y="192093"/>
                  </a:lnTo>
                  <a:lnTo>
                    <a:pt x="61183" y="189871"/>
                  </a:lnTo>
                  <a:lnTo>
                    <a:pt x="116753" y="199703"/>
                  </a:lnTo>
                  <a:lnTo>
                    <a:pt x="165311" y="214675"/>
                  </a:lnTo>
                  <a:lnTo>
                    <a:pt x="212764" y="224008"/>
                  </a:lnTo>
                </a:path>
              </a:pathLst>
            </a:custGeom>
            <a:ln w="3428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64175" y="2901802"/>
              <a:ext cx="120486" cy="359145"/>
            </a:xfrm>
            <a:custGeom>
              <a:avLst/>
              <a:gdLst/>
              <a:ahLst/>
              <a:cxnLst/>
              <a:rect l="0" t="0" r="0" b="0"/>
              <a:pathLst>
                <a:path w="120486" h="359145">
                  <a:moveTo>
                    <a:pt x="0" y="0"/>
                  </a:moveTo>
                  <a:lnTo>
                    <a:pt x="50625" y="51675"/>
                  </a:lnTo>
                  <a:lnTo>
                    <a:pt x="72853" y="85933"/>
                  </a:lnTo>
                  <a:lnTo>
                    <a:pt x="101750" y="141844"/>
                  </a:lnTo>
                  <a:lnTo>
                    <a:pt x="116128" y="189621"/>
                  </a:lnTo>
                  <a:lnTo>
                    <a:pt x="120485" y="241025"/>
                  </a:lnTo>
                  <a:lnTo>
                    <a:pt x="113876" y="272689"/>
                  </a:lnTo>
                  <a:lnTo>
                    <a:pt x="81398" y="329618"/>
                  </a:lnTo>
                  <a:lnTo>
                    <a:pt x="56707" y="359144"/>
                  </a:lnTo>
                </a:path>
              </a:pathLst>
            </a:custGeom>
            <a:ln w="3428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528808" y="3043569"/>
              <a:ext cx="9453" cy="141769"/>
            </a:xfrm>
            <a:custGeom>
              <a:avLst/>
              <a:gdLst/>
              <a:ahLst/>
              <a:cxnLst/>
              <a:rect l="0" t="0" r="0" b="0"/>
              <a:pathLst>
                <a:path w="9453" h="141769">
                  <a:moveTo>
                    <a:pt x="9452" y="0"/>
                  </a:moveTo>
                  <a:lnTo>
                    <a:pt x="2957" y="24736"/>
                  </a:lnTo>
                  <a:lnTo>
                    <a:pt x="584" y="75206"/>
                  </a:lnTo>
                  <a:lnTo>
                    <a:pt x="173" y="110494"/>
                  </a:lnTo>
                  <a:lnTo>
                    <a:pt x="0" y="141768"/>
                  </a:lnTo>
                </a:path>
              </a:pathLst>
            </a:custGeom>
            <a:ln w="3428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72101" y="3119178"/>
              <a:ext cx="132317" cy="28355"/>
            </a:xfrm>
            <a:custGeom>
              <a:avLst/>
              <a:gdLst/>
              <a:ahLst/>
              <a:cxnLst/>
              <a:rect l="0" t="0" r="0" b="0"/>
              <a:pathLst>
                <a:path w="132317" h="28355">
                  <a:moveTo>
                    <a:pt x="132316" y="0"/>
                  </a:moveTo>
                  <a:lnTo>
                    <a:pt x="93993" y="2801"/>
                  </a:lnTo>
                  <a:lnTo>
                    <a:pt x="40693" y="16121"/>
                  </a:lnTo>
                  <a:lnTo>
                    <a:pt x="0" y="28354"/>
                  </a:lnTo>
                </a:path>
              </a:pathLst>
            </a:custGeom>
            <a:ln w="3428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89478" y="2949058"/>
              <a:ext cx="164030" cy="279890"/>
            </a:xfrm>
            <a:custGeom>
              <a:avLst/>
              <a:gdLst/>
              <a:ahLst/>
              <a:cxnLst/>
              <a:rect l="0" t="0" r="0" b="0"/>
              <a:pathLst>
                <a:path w="164030" h="279890">
                  <a:moveTo>
                    <a:pt x="141767" y="0"/>
                  </a:moveTo>
                  <a:lnTo>
                    <a:pt x="89149" y="8137"/>
                  </a:lnTo>
                  <a:lnTo>
                    <a:pt x="42618" y="11291"/>
                  </a:lnTo>
                  <a:lnTo>
                    <a:pt x="25592" y="19370"/>
                  </a:lnTo>
                  <a:lnTo>
                    <a:pt x="21262" y="25515"/>
                  </a:lnTo>
                  <a:lnTo>
                    <a:pt x="19425" y="32762"/>
                  </a:lnTo>
                  <a:lnTo>
                    <a:pt x="20021" y="89180"/>
                  </a:lnTo>
                  <a:lnTo>
                    <a:pt x="23950" y="111044"/>
                  </a:lnTo>
                  <a:lnTo>
                    <a:pt x="29619" y="117085"/>
                  </a:lnTo>
                  <a:lnTo>
                    <a:pt x="37598" y="120062"/>
                  </a:lnTo>
                  <a:lnTo>
                    <a:pt x="94493" y="132899"/>
                  </a:lnTo>
                  <a:lnTo>
                    <a:pt x="132312" y="150050"/>
                  </a:lnTo>
                  <a:lnTo>
                    <a:pt x="145616" y="164351"/>
                  </a:lnTo>
                  <a:lnTo>
                    <a:pt x="162714" y="199201"/>
                  </a:lnTo>
                  <a:lnTo>
                    <a:pt x="164029" y="217699"/>
                  </a:lnTo>
                  <a:lnTo>
                    <a:pt x="160063" y="235372"/>
                  </a:lnTo>
                  <a:lnTo>
                    <a:pt x="140403" y="263831"/>
                  </a:lnTo>
                  <a:lnTo>
                    <a:pt x="134557" y="270399"/>
                  </a:lnTo>
                  <a:lnTo>
                    <a:pt x="116860" y="277696"/>
                  </a:lnTo>
                  <a:lnTo>
                    <a:pt x="96043" y="279889"/>
                  </a:lnTo>
                  <a:lnTo>
                    <a:pt x="47457" y="270038"/>
                  </a:lnTo>
                  <a:lnTo>
                    <a:pt x="0" y="255181"/>
                  </a:lnTo>
                </a:path>
              </a:pathLst>
            </a:custGeom>
            <a:ln w="3428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73013" y="3062471"/>
              <a:ext cx="103963" cy="28355"/>
            </a:xfrm>
            <a:custGeom>
              <a:avLst/>
              <a:gdLst/>
              <a:ahLst/>
              <a:cxnLst/>
              <a:rect l="0" t="0" r="0" b="0"/>
              <a:pathLst>
                <a:path w="103963" h="28355">
                  <a:moveTo>
                    <a:pt x="103962" y="0"/>
                  </a:moveTo>
                  <a:lnTo>
                    <a:pt x="60039" y="10281"/>
                  </a:lnTo>
                  <a:lnTo>
                    <a:pt x="25490" y="19149"/>
                  </a:lnTo>
                  <a:lnTo>
                    <a:pt x="0" y="28354"/>
                  </a:lnTo>
                </a:path>
              </a:pathLst>
            </a:custGeom>
            <a:ln w="3428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91915" y="3166434"/>
              <a:ext cx="103964" cy="9452"/>
            </a:xfrm>
            <a:custGeom>
              <a:avLst/>
              <a:gdLst/>
              <a:ahLst/>
              <a:cxnLst/>
              <a:rect l="0" t="0" r="0" b="0"/>
              <a:pathLst>
                <a:path w="103964" h="9452">
                  <a:moveTo>
                    <a:pt x="103963" y="0"/>
                  </a:moveTo>
                  <a:lnTo>
                    <a:pt x="65640" y="2801"/>
                  </a:lnTo>
                  <a:lnTo>
                    <a:pt x="10326" y="8867"/>
                  </a:lnTo>
                  <a:lnTo>
                    <a:pt x="0" y="9451"/>
                  </a:lnTo>
                </a:path>
              </a:pathLst>
            </a:custGeom>
            <a:ln w="3428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25294" y="2984120"/>
              <a:ext cx="152149" cy="305181"/>
            </a:xfrm>
            <a:custGeom>
              <a:avLst/>
              <a:gdLst/>
              <a:ahLst/>
              <a:cxnLst/>
              <a:rect l="0" t="0" r="0" b="0"/>
              <a:pathLst>
                <a:path w="152149" h="305181">
                  <a:moveTo>
                    <a:pt x="144668" y="116156"/>
                  </a:moveTo>
                  <a:lnTo>
                    <a:pt x="152148" y="82513"/>
                  </a:lnTo>
                  <a:lnTo>
                    <a:pt x="151143" y="61299"/>
                  </a:lnTo>
                  <a:lnTo>
                    <a:pt x="143695" y="41369"/>
                  </a:lnTo>
                  <a:lnTo>
                    <a:pt x="122677" y="17454"/>
                  </a:lnTo>
                  <a:lnTo>
                    <a:pt x="96497" y="2084"/>
                  </a:lnTo>
                  <a:lnTo>
                    <a:pt x="75303" y="0"/>
                  </a:lnTo>
                  <a:lnTo>
                    <a:pt x="53982" y="3623"/>
                  </a:lnTo>
                  <a:lnTo>
                    <a:pt x="30171" y="17472"/>
                  </a:lnTo>
                  <a:lnTo>
                    <a:pt x="16421" y="28891"/>
                  </a:lnTo>
                  <a:lnTo>
                    <a:pt x="1889" y="57162"/>
                  </a:lnTo>
                  <a:lnTo>
                    <a:pt x="0" y="80135"/>
                  </a:lnTo>
                  <a:lnTo>
                    <a:pt x="7345" y="124093"/>
                  </a:lnTo>
                  <a:lnTo>
                    <a:pt x="20903" y="148495"/>
                  </a:lnTo>
                  <a:lnTo>
                    <a:pt x="35054" y="159583"/>
                  </a:lnTo>
                  <a:lnTo>
                    <a:pt x="43238" y="164009"/>
                  </a:lnTo>
                  <a:lnTo>
                    <a:pt x="60734" y="166128"/>
                  </a:lnTo>
                  <a:lnTo>
                    <a:pt x="79011" y="162519"/>
                  </a:lnTo>
                  <a:lnTo>
                    <a:pt x="97635" y="153914"/>
                  </a:lnTo>
                  <a:lnTo>
                    <a:pt x="110813" y="140288"/>
                  </a:lnTo>
                  <a:lnTo>
                    <a:pt x="127829" y="105871"/>
                  </a:lnTo>
                  <a:lnTo>
                    <a:pt x="131342" y="102999"/>
                  </a:lnTo>
                  <a:lnTo>
                    <a:pt x="134734" y="104234"/>
                  </a:lnTo>
                  <a:lnTo>
                    <a:pt x="138045" y="108208"/>
                  </a:lnTo>
                  <a:lnTo>
                    <a:pt x="142706" y="133870"/>
                  </a:lnTo>
                  <a:lnTo>
                    <a:pt x="137785" y="181224"/>
                  </a:lnTo>
                  <a:lnTo>
                    <a:pt x="138524" y="237250"/>
                  </a:lnTo>
                  <a:lnTo>
                    <a:pt x="142848" y="273500"/>
                  </a:lnTo>
                  <a:lnTo>
                    <a:pt x="144668" y="305180"/>
                  </a:lnTo>
                </a:path>
              </a:pathLst>
            </a:custGeom>
            <a:ln w="3428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3213486" y="3401695"/>
            <a:ext cx="166741" cy="384810"/>
          </a:xfrm>
          <a:custGeom>
            <a:avLst/>
            <a:gdLst/>
            <a:ahLst/>
            <a:cxnLst/>
            <a:rect l="0" t="0" r="0" b="0"/>
            <a:pathLst>
              <a:path w="166741" h="384810">
                <a:moveTo>
                  <a:pt x="166740" y="79501"/>
                </a:moveTo>
                <a:lnTo>
                  <a:pt x="145053" y="88137"/>
                </a:lnTo>
                <a:lnTo>
                  <a:pt x="132132" y="97758"/>
                </a:lnTo>
                <a:lnTo>
                  <a:pt x="93960" y="154913"/>
                </a:lnTo>
                <a:lnTo>
                  <a:pt x="65107" y="202867"/>
                </a:lnTo>
                <a:lnTo>
                  <a:pt x="36033" y="259905"/>
                </a:lnTo>
                <a:lnTo>
                  <a:pt x="19328" y="308442"/>
                </a:lnTo>
                <a:lnTo>
                  <a:pt x="17207" y="342399"/>
                </a:lnTo>
                <a:lnTo>
                  <a:pt x="20450" y="363039"/>
                </a:lnTo>
                <a:lnTo>
                  <a:pt x="24902" y="370865"/>
                </a:lnTo>
                <a:lnTo>
                  <a:pt x="38289" y="382373"/>
                </a:lnTo>
                <a:lnTo>
                  <a:pt x="46290" y="384809"/>
                </a:lnTo>
                <a:lnTo>
                  <a:pt x="63620" y="384702"/>
                </a:lnTo>
                <a:lnTo>
                  <a:pt x="91171" y="373669"/>
                </a:lnTo>
                <a:lnTo>
                  <a:pt x="114339" y="357037"/>
                </a:lnTo>
                <a:lnTo>
                  <a:pt x="129527" y="333704"/>
                </a:lnTo>
                <a:lnTo>
                  <a:pt x="143056" y="296409"/>
                </a:lnTo>
                <a:lnTo>
                  <a:pt x="145663" y="273671"/>
                </a:lnTo>
                <a:lnTo>
                  <a:pt x="137050" y="237144"/>
                </a:lnTo>
                <a:lnTo>
                  <a:pt x="121134" y="209675"/>
                </a:lnTo>
                <a:lnTo>
                  <a:pt x="87794" y="174924"/>
                </a:lnTo>
                <a:lnTo>
                  <a:pt x="32311" y="130170"/>
                </a:lnTo>
                <a:lnTo>
                  <a:pt x="9918" y="111160"/>
                </a:lnTo>
                <a:lnTo>
                  <a:pt x="2088" y="92868"/>
                </a:lnTo>
                <a:lnTo>
                  <a:pt x="0" y="82083"/>
                </a:lnTo>
                <a:lnTo>
                  <a:pt x="3307" y="61658"/>
                </a:lnTo>
                <a:lnTo>
                  <a:pt x="17032" y="35178"/>
                </a:lnTo>
                <a:lnTo>
                  <a:pt x="29516" y="21821"/>
                </a:lnTo>
                <a:lnTo>
                  <a:pt x="72473" y="1114"/>
                </a:lnTo>
                <a:lnTo>
                  <a:pt x="93895" y="0"/>
                </a:lnTo>
                <a:lnTo>
                  <a:pt x="115373" y="4076"/>
                </a:lnTo>
                <a:lnTo>
                  <a:pt x="157245" y="22530"/>
                </a:lnTo>
              </a:path>
            </a:pathLst>
          </a:custGeom>
          <a:ln w="3429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6" name="Group 115"/>
          <p:cNvGrpSpPr/>
          <p:nvPr/>
        </p:nvGrpSpPr>
        <p:grpSpPr>
          <a:xfrm>
            <a:off x="4472723" y="3390900"/>
            <a:ext cx="2157022" cy="406401"/>
            <a:chOff x="4472723" y="3390900"/>
            <a:chExt cx="2157022" cy="406401"/>
          </a:xfrm>
        </p:grpSpPr>
        <p:sp>
          <p:nvSpPr>
            <p:cNvPr id="105" name="Freeform 104"/>
            <p:cNvSpPr/>
            <p:nvPr/>
          </p:nvSpPr>
          <p:spPr>
            <a:xfrm>
              <a:off x="4472723" y="3422872"/>
              <a:ext cx="259338" cy="351530"/>
            </a:xfrm>
            <a:custGeom>
              <a:avLst/>
              <a:gdLst/>
              <a:ahLst/>
              <a:cxnLst/>
              <a:rect l="0" t="0" r="0" b="0"/>
              <a:pathLst>
                <a:path w="259338" h="351530">
                  <a:moveTo>
                    <a:pt x="71912" y="14884"/>
                  </a:moveTo>
                  <a:lnTo>
                    <a:pt x="39302" y="57578"/>
                  </a:lnTo>
                  <a:lnTo>
                    <a:pt x="35855" y="58966"/>
                  </a:lnTo>
                  <a:lnTo>
                    <a:pt x="34858" y="55986"/>
                  </a:lnTo>
                  <a:lnTo>
                    <a:pt x="35495" y="50095"/>
                  </a:lnTo>
                  <a:lnTo>
                    <a:pt x="48829" y="23148"/>
                  </a:lnTo>
                  <a:lnTo>
                    <a:pt x="65557" y="8578"/>
                  </a:lnTo>
                  <a:lnTo>
                    <a:pt x="75485" y="2871"/>
                  </a:lnTo>
                  <a:lnTo>
                    <a:pt x="96928" y="0"/>
                  </a:lnTo>
                  <a:lnTo>
                    <a:pt x="118172" y="4364"/>
                  </a:lnTo>
                  <a:lnTo>
                    <a:pt x="136291" y="14981"/>
                  </a:lnTo>
                  <a:lnTo>
                    <a:pt x="161127" y="41812"/>
                  </a:lnTo>
                  <a:lnTo>
                    <a:pt x="170133" y="66766"/>
                  </a:lnTo>
                  <a:lnTo>
                    <a:pt x="183138" y="131144"/>
                  </a:lnTo>
                  <a:lnTo>
                    <a:pt x="178360" y="196698"/>
                  </a:lnTo>
                  <a:lnTo>
                    <a:pt x="164730" y="260141"/>
                  </a:lnTo>
                  <a:lnTo>
                    <a:pt x="156116" y="282678"/>
                  </a:lnTo>
                  <a:lnTo>
                    <a:pt x="121934" y="326531"/>
                  </a:lnTo>
                  <a:lnTo>
                    <a:pt x="92807" y="344253"/>
                  </a:lnTo>
                  <a:lnTo>
                    <a:pt x="53228" y="351529"/>
                  </a:lnTo>
                  <a:lnTo>
                    <a:pt x="30635" y="346289"/>
                  </a:lnTo>
                  <a:lnTo>
                    <a:pt x="20965" y="341247"/>
                  </a:lnTo>
                  <a:lnTo>
                    <a:pt x="6751" y="325233"/>
                  </a:lnTo>
                  <a:lnTo>
                    <a:pt x="1138" y="315496"/>
                  </a:lnTo>
                  <a:lnTo>
                    <a:pt x="0" y="305100"/>
                  </a:lnTo>
                  <a:lnTo>
                    <a:pt x="5676" y="283136"/>
                  </a:lnTo>
                  <a:lnTo>
                    <a:pt x="20347" y="267301"/>
                  </a:lnTo>
                  <a:lnTo>
                    <a:pt x="29726" y="261256"/>
                  </a:lnTo>
                  <a:lnTo>
                    <a:pt x="67800" y="252748"/>
                  </a:lnTo>
                  <a:lnTo>
                    <a:pt x="93513" y="257700"/>
                  </a:lnTo>
                  <a:lnTo>
                    <a:pt x="153669" y="288035"/>
                  </a:lnTo>
                  <a:lnTo>
                    <a:pt x="212449" y="311103"/>
                  </a:lnTo>
                  <a:lnTo>
                    <a:pt x="232423" y="312270"/>
                  </a:lnTo>
                  <a:lnTo>
                    <a:pt x="259337" y="307736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73583" y="3402614"/>
              <a:ext cx="110761" cy="374851"/>
            </a:xfrm>
            <a:custGeom>
              <a:avLst/>
              <a:gdLst/>
              <a:ahLst/>
              <a:cxnLst/>
              <a:rect l="0" t="0" r="0" b="0"/>
              <a:pathLst>
                <a:path w="110761" h="374851">
                  <a:moveTo>
                    <a:pt x="110760" y="0"/>
                  </a:moveTo>
                  <a:lnTo>
                    <a:pt x="63295" y="60208"/>
                  </a:lnTo>
                  <a:lnTo>
                    <a:pt x="20465" y="128999"/>
                  </a:lnTo>
                  <a:lnTo>
                    <a:pt x="12059" y="153649"/>
                  </a:lnTo>
                  <a:lnTo>
                    <a:pt x="0" y="220947"/>
                  </a:lnTo>
                  <a:lnTo>
                    <a:pt x="1729" y="257230"/>
                  </a:lnTo>
                  <a:lnTo>
                    <a:pt x="26873" y="316217"/>
                  </a:lnTo>
                  <a:lnTo>
                    <a:pt x="31407" y="327952"/>
                  </a:lnTo>
                  <a:lnTo>
                    <a:pt x="46858" y="344461"/>
                  </a:lnTo>
                  <a:lnTo>
                    <a:pt x="87332" y="374850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51574" y="3434095"/>
              <a:ext cx="155338" cy="331840"/>
            </a:xfrm>
            <a:custGeom>
              <a:avLst/>
              <a:gdLst/>
              <a:ahLst/>
              <a:cxnLst/>
              <a:rect l="0" t="0" r="0" b="0"/>
              <a:pathLst>
                <a:path w="155338" h="331840">
                  <a:moveTo>
                    <a:pt x="131909" y="62231"/>
                  </a:moveTo>
                  <a:lnTo>
                    <a:pt x="105154" y="82237"/>
                  </a:lnTo>
                  <a:lnTo>
                    <a:pt x="59072" y="136907"/>
                  </a:lnTo>
                  <a:lnTo>
                    <a:pt x="30848" y="203186"/>
                  </a:lnTo>
                  <a:lnTo>
                    <a:pt x="10924" y="261422"/>
                  </a:lnTo>
                  <a:lnTo>
                    <a:pt x="10022" y="284822"/>
                  </a:lnTo>
                  <a:lnTo>
                    <a:pt x="15261" y="306936"/>
                  </a:lnTo>
                  <a:lnTo>
                    <a:pt x="26267" y="325441"/>
                  </a:lnTo>
                  <a:lnTo>
                    <a:pt x="34148" y="330116"/>
                  </a:lnTo>
                  <a:lnTo>
                    <a:pt x="53317" y="331839"/>
                  </a:lnTo>
                  <a:lnTo>
                    <a:pt x="61292" y="327873"/>
                  </a:lnTo>
                  <a:lnTo>
                    <a:pt x="94103" y="282758"/>
                  </a:lnTo>
                  <a:lnTo>
                    <a:pt x="98620" y="260464"/>
                  </a:lnTo>
                  <a:lnTo>
                    <a:pt x="90914" y="214335"/>
                  </a:lnTo>
                  <a:lnTo>
                    <a:pt x="74352" y="185538"/>
                  </a:lnTo>
                  <a:lnTo>
                    <a:pt x="34344" y="144528"/>
                  </a:lnTo>
                  <a:lnTo>
                    <a:pt x="15659" y="127442"/>
                  </a:lnTo>
                  <a:lnTo>
                    <a:pt x="3016" y="106833"/>
                  </a:lnTo>
                  <a:lnTo>
                    <a:pt x="0" y="84657"/>
                  </a:lnTo>
                  <a:lnTo>
                    <a:pt x="4300" y="63088"/>
                  </a:lnTo>
                  <a:lnTo>
                    <a:pt x="21356" y="36309"/>
                  </a:lnTo>
                  <a:lnTo>
                    <a:pt x="44197" y="13190"/>
                  </a:lnTo>
                  <a:lnTo>
                    <a:pt x="64291" y="2256"/>
                  </a:lnTo>
                  <a:lnTo>
                    <a:pt x="86237" y="0"/>
                  </a:lnTo>
                  <a:lnTo>
                    <a:pt x="107705" y="4637"/>
                  </a:lnTo>
                  <a:lnTo>
                    <a:pt x="125924" y="15375"/>
                  </a:lnTo>
                  <a:lnTo>
                    <a:pt x="139228" y="32296"/>
                  </a:lnTo>
                  <a:lnTo>
                    <a:pt x="155337" y="62231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130339" y="3390900"/>
              <a:ext cx="125296" cy="386565"/>
            </a:xfrm>
            <a:custGeom>
              <a:avLst/>
              <a:gdLst/>
              <a:ahLst/>
              <a:cxnLst/>
              <a:rect l="0" t="0" r="0" b="0"/>
              <a:pathLst>
                <a:path w="125296" h="386565">
                  <a:moveTo>
                    <a:pt x="0" y="0"/>
                  </a:moveTo>
                  <a:lnTo>
                    <a:pt x="55072" y="61290"/>
                  </a:lnTo>
                  <a:lnTo>
                    <a:pt x="95339" y="129094"/>
                  </a:lnTo>
                  <a:lnTo>
                    <a:pt x="112786" y="185110"/>
                  </a:lnTo>
                  <a:lnTo>
                    <a:pt x="125295" y="246309"/>
                  </a:lnTo>
                  <a:lnTo>
                    <a:pt x="124329" y="289474"/>
                  </a:lnTo>
                  <a:lnTo>
                    <a:pt x="117732" y="313477"/>
                  </a:lnTo>
                  <a:lnTo>
                    <a:pt x="82605" y="376788"/>
                  </a:lnTo>
                  <a:lnTo>
                    <a:pt x="70284" y="386564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97141" y="3543183"/>
              <a:ext cx="8051" cy="187426"/>
            </a:xfrm>
            <a:custGeom>
              <a:avLst/>
              <a:gdLst/>
              <a:ahLst/>
              <a:cxnLst/>
              <a:rect l="0" t="0" r="0" b="0"/>
              <a:pathLst>
                <a:path w="8051" h="187426">
                  <a:moveTo>
                    <a:pt x="8050" y="0"/>
                  </a:moveTo>
                  <a:lnTo>
                    <a:pt x="0" y="30659"/>
                  </a:lnTo>
                  <a:lnTo>
                    <a:pt x="531" y="93212"/>
                  </a:lnTo>
                  <a:lnTo>
                    <a:pt x="6564" y="156089"/>
                  </a:lnTo>
                  <a:lnTo>
                    <a:pt x="8050" y="187425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46621" y="3648609"/>
              <a:ext cx="152283" cy="11716"/>
            </a:xfrm>
            <a:custGeom>
              <a:avLst/>
              <a:gdLst/>
              <a:ahLst/>
              <a:cxnLst/>
              <a:rect l="0" t="0" r="0" b="0"/>
              <a:pathLst>
                <a:path w="152283" h="11716">
                  <a:moveTo>
                    <a:pt x="152282" y="0"/>
                  </a:moveTo>
                  <a:lnTo>
                    <a:pt x="133627" y="6219"/>
                  </a:lnTo>
                  <a:lnTo>
                    <a:pt x="114055" y="5801"/>
                  </a:lnTo>
                  <a:lnTo>
                    <a:pt x="63456" y="1146"/>
                  </a:lnTo>
                  <a:lnTo>
                    <a:pt x="0" y="11715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16044" y="3461184"/>
              <a:ext cx="159468" cy="307954"/>
            </a:xfrm>
            <a:custGeom>
              <a:avLst/>
              <a:gdLst/>
              <a:ahLst/>
              <a:cxnLst/>
              <a:rect l="0" t="0" r="0" b="0"/>
              <a:pathLst>
                <a:path w="159468" h="307954">
                  <a:moveTo>
                    <a:pt x="140569" y="0"/>
                  </a:moveTo>
                  <a:lnTo>
                    <a:pt x="98871" y="9272"/>
                  </a:lnTo>
                  <a:lnTo>
                    <a:pt x="47876" y="17450"/>
                  </a:lnTo>
                  <a:lnTo>
                    <a:pt x="38425" y="23348"/>
                  </a:lnTo>
                  <a:lnTo>
                    <a:pt x="24454" y="40313"/>
                  </a:lnTo>
                  <a:lnTo>
                    <a:pt x="15489" y="78035"/>
                  </a:lnTo>
                  <a:lnTo>
                    <a:pt x="12833" y="122185"/>
                  </a:lnTo>
                  <a:lnTo>
                    <a:pt x="15063" y="129615"/>
                  </a:lnTo>
                  <a:lnTo>
                    <a:pt x="19153" y="131964"/>
                  </a:lnTo>
                  <a:lnTo>
                    <a:pt x="56859" y="129470"/>
                  </a:lnTo>
                  <a:lnTo>
                    <a:pt x="93206" y="135256"/>
                  </a:lnTo>
                  <a:lnTo>
                    <a:pt x="122486" y="151432"/>
                  </a:lnTo>
                  <a:lnTo>
                    <a:pt x="147649" y="178931"/>
                  </a:lnTo>
                  <a:lnTo>
                    <a:pt x="156732" y="204041"/>
                  </a:lnTo>
                  <a:lnTo>
                    <a:pt x="159467" y="231254"/>
                  </a:lnTo>
                  <a:lnTo>
                    <a:pt x="156344" y="256365"/>
                  </a:lnTo>
                  <a:lnTo>
                    <a:pt x="147146" y="277069"/>
                  </a:lnTo>
                  <a:lnTo>
                    <a:pt x="141049" y="286235"/>
                  </a:lnTo>
                  <a:lnTo>
                    <a:pt x="123862" y="299890"/>
                  </a:lnTo>
                  <a:lnTo>
                    <a:pt x="113812" y="305354"/>
                  </a:lnTo>
                  <a:lnTo>
                    <a:pt x="92234" y="307953"/>
                  </a:lnTo>
                  <a:lnTo>
                    <a:pt x="26770" y="295592"/>
                  </a:lnTo>
                  <a:lnTo>
                    <a:pt x="0" y="292853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32325" y="3531469"/>
              <a:ext cx="117142" cy="11715"/>
            </a:xfrm>
            <a:custGeom>
              <a:avLst/>
              <a:gdLst/>
              <a:ahLst/>
              <a:cxnLst/>
              <a:rect l="0" t="0" r="0" b="0"/>
              <a:pathLst>
                <a:path w="117142" h="11715">
                  <a:moveTo>
                    <a:pt x="117141" y="0"/>
                  </a:moveTo>
                  <a:lnTo>
                    <a:pt x="69641" y="3471"/>
                  </a:lnTo>
                  <a:lnTo>
                    <a:pt x="0" y="11714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08897" y="3613467"/>
              <a:ext cx="140570" cy="11715"/>
            </a:xfrm>
            <a:custGeom>
              <a:avLst/>
              <a:gdLst/>
              <a:ahLst/>
              <a:cxnLst/>
              <a:rect l="0" t="0" r="0" b="0"/>
              <a:pathLst>
                <a:path w="140570" h="11715">
                  <a:moveTo>
                    <a:pt x="140569" y="0"/>
                  </a:moveTo>
                  <a:lnTo>
                    <a:pt x="98870" y="9272"/>
                  </a:lnTo>
                  <a:lnTo>
                    <a:pt x="30374" y="11393"/>
                  </a:lnTo>
                  <a:lnTo>
                    <a:pt x="0" y="11714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75067" y="3426042"/>
              <a:ext cx="237537" cy="371259"/>
            </a:xfrm>
            <a:custGeom>
              <a:avLst/>
              <a:gdLst/>
              <a:ahLst/>
              <a:cxnLst/>
              <a:rect l="0" t="0" r="0" b="0"/>
              <a:pathLst>
                <a:path w="237537" h="371259">
                  <a:moveTo>
                    <a:pt x="61824" y="0"/>
                  </a:moveTo>
                  <a:lnTo>
                    <a:pt x="43145" y="61243"/>
                  </a:lnTo>
                  <a:lnTo>
                    <a:pt x="32803" y="127407"/>
                  </a:lnTo>
                  <a:lnTo>
                    <a:pt x="30762" y="130493"/>
                  </a:lnTo>
                  <a:lnTo>
                    <a:pt x="29402" y="127344"/>
                  </a:lnTo>
                  <a:lnTo>
                    <a:pt x="29192" y="111263"/>
                  </a:lnTo>
                  <a:lnTo>
                    <a:pt x="37693" y="80257"/>
                  </a:lnTo>
                  <a:lnTo>
                    <a:pt x="70569" y="23199"/>
                  </a:lnTo>
                  <a:lnTo>
                    <a:pt x="79368" y="16768"/>
                  </a:lnTo>
                  <a:lnTo>
                    <a:pt x="89139" y="13781"/>
                  </a:lnTo>
                  <a:lnTo>
                    <a:pt x="99558" y="13092"/>
                  </a:lnTo>
                  <a:lnTo>
                    <a:pt x="118076" y="19268"/>
                  </a:lnTo>
                  <a:lnTo>
                    <a:pt x="134983" y="31992"/>
                  </a:lnTo>
                  <a:lnTo>
                    <a:pt x="151174" y="50662"/>
                  </a:lnTo>
                  <a:lnTo>
                    <a:pt x="168706" y="89344"/>
                  </a:lnTo>
                  <a:lnTo>
                    <a:pt x="176939" y="150360"/>
                  </a:lnTo>
                  <a:lnTo>
                    <a:pt x="175094" y="216789"/>
                  </a:lnTo>
                  <a:lnTo>
                    <a:pt x="157630" y="287126"/>
                  </a:lnTo>
                  <a:lnTo>
                    <a:pt x="123547" y="340754"/>
                  </a:lnTo>
                  <a:lnTo>
                    <a:pt x="104875" y="356660"/>
                  </a:lnTo>
                  <a:lnTo>
                    <a:pt x="82260" y="366766"/>
                  </a:lnTo>
                  <a:lnTo>
                    <a:pt x="54854" y="371258"/>
                  </a:lnTo>
                  <a:lnTo>
                    <a:pt x="32261" y="366312"/>
                  </a:lnTo>
                  <a:lnTo>
                    <a:pt x="22592" y="361349"/>
                  </a:lnTo>
                  <a:lnTo>
                    <a:pt x="8378" y="345422"/>
                  </a:lnTo>
                  <a:lnTo>
                    <a:pt x="2765" y="335708"/>
                  </a:lnTo>
                  <a:lnTo>
                    <a:pt x="0" y="314502"/>
                  </a:lnTo>
                  <a:lnTo>
                    <a:pt x="4411" y="293363"/>
                  </a:lnTo>
                  <a:lnTo>
                    <a:pt x="15048" y="275291"/>
                  </a:lnTo>
                  <a:lnTo>
                    <a:pt x="31924" y="262053"/>
                  </a:lnTo>
                  <a:lnTo>
                    <a:pt x="41890" y="256701"/>
                  </a:lnTo>
                  <a:lnTo>
                    <a:pt x="52440" y="255735"/>
                  </a:lnTo>
                  <a:lnTo>
                    <a:pt x="74574" y="261605"/>
                  </a:lnTo>
                  <a:lnTo>
                    <a:pt x="119297" y="286583"/>
                  </a:lnTo>
                  <a:lnTo>
                    <a:pt x="182143" y="339799"/>
                  </a:lnTo>
                  <a:lnTo>
                    <a:pt x="202504" y="352764"/>
                  </a:lnTo>
                  <a:lnTo>
                    <a:pt x="237536" y="363137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06316" y="3449470"/>
              <a:ext cx="23429" cy="304567"/>
            </a:xfrm>
            <a:custGeom>
              <a:avLst/>
              <a:gdLst/>
              <a:ahLst/>
              <a:cxnLst/>
              <a:rect l="0" t="0" r="0" b="0"/>
              <a:pathLst>
                <a:path w="23429" h="304567">
                  <a:moveTo>
                    <a:pt x="23428" y="0"/>
                  </a:moveTo>
                  <a:lnTo>
                    <a:pt x="14155" y="54441"/>
                  </a:lnTo>
                  <a:lnTo>
                    <a:pt x="12197" y="120230"/>
                  </a:lnTo>
                  <a:lnTo>
                    <a:pt x="11856" y="173879"/>
                  </a:lnTo>
                  <a:lnTo>
                    <a:pt x="10440" y="239657"/>
                  </a:lnTo>
                  <a:lnTo>
                    <a:pt x="0" y="304566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3191753" y="3898900"/>
            <a:ext cx="210207" cy="406401"/>
            <a:chOff x="3191753" y="3898900"/>
            <a:chExt cx="210207" cy="406401"/>
          </a:xfrm>
        </p:grpSpPr>
        <p:sp>
          <p:nvSpPr>
            <p:cNvPr id="117" name="Freeform 116"/>
            <p:cNvSpPr/>
            <p:nvPr/>
          </p:nvSpPr>
          <p:spPr>
            <a:xfrm>
              <a:off x="3191753" y="3926927"/>
              <a:ext cx="14014" cy="378374"/>
            </a:xfrm>
            <a:custGeom>
              <a:avLst/>
              <a:gdLst/>
              <a:ahLst/>
              <a:cxnLst/>
              <a:rect l="0" t="0" r="0" b="0"/>
              <a:pathLst>
                <a:path w="14014" h="378374">
                  <a:moveTo>
                    <a:pt x="14013" y="0"/>
                  </a:moveTo>
                  <a:lnTo>
                    <a:pt x="1948" y="78021"/>
                  </a:lnTo>
                  <a:lnTo>
                    <a:pt x="385" y="161316"/>
                  </a:lnTo>
                  <a:lnTo>
                    <a:pt x="114" y="228074"/>
                  </a:lnTo>
                  <a:lnTo>
                    <a:pt x="22" y="307219"/>
                  </a:lnTo>
                  <a:lnTo>
                    <a:pt x="0" y="378373"/>
                  </a:lnTo>
                </a:path>
              </a:pathLst>
            </a:custGeom>
            <a:ln w="50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73932" y="3898900"/>
              <a:ext cx="28028" cy="378373"/>
            </a:xfrm>
            <a:custGeom>
              <a:avLst/>
              <a:gdLst/>
              <a:ahLst/>
              <a:cxnLst/>
              <a:rect l="0" t="0" r="0" b="0"/>
              <a:pathLst>
                <a:path w="28028" h="378373">
                  <a:moveTo>
                    <a:pt x="28027" y="0"/>
                  </a:moveTo>
                  <a:lnTo>
                    <a:pt x="19953" y="44751"/>
                  </a:lnTo>
                  <a:lnTo>
                    <a:pt x="25971" y="117720"/>
                  </a:lnTo>
                  <a:lnTo>
                    <a:pt x="27621" y="199204"/>
                  </a:lnTo>
                  <a:lnTo>
                    <a:pt x="16882" y="282979"/>
                  </a:lnTo>
                  <a:lnTo>
                    <a:pt x="3173" y="364923"/>
                  </a:lnTo>
                  <a:lnTo>
                    <a:pt x="0" y="378372"/>
                  </a:lnTo>
                </a:path>
              </a:pathLst>
            </a:custGeom>
            <a:ln w="50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4538612" y="3898900"/>
            <a:ext cx="2025244" cy="406401"/>
            <a:chOff x="4538612" y="3898900"/>
            <a:chExt cx="2025244" cy="406401"/>
          </a:xfrm>
        </p:grpSpPr>
        <p:grpSp>
          <p:nvGrpSpPr>
            <p:cNvPr id="130" name="Group 129"/>
            <p:cNvGrpSpPr/>
            <p:nvPr/>
          </p:nvGrpSpPr>
          <p:grpSpPr>
            <a:xfrm>
              <a:off x="4538612" y="3898900"/>
              <a:ext cx="1491981" cy="406401"/>
              <a:chOff x="4538612" y="3898900"/>
              <a:chExt cx="1491981" cy="406401"/>
            </a:xfrm>
          </p:grpSpPr>
          <p:sp>
            <p:nvSpPr>
              <p:cNvPr id="120" name="Freeform 119"/>
              <p:cNvSpPr/>
              <p:nvPr/>
            </p:nvSpPr>
            <p:spPr>
              <a:xfrm>
                <a:off x="4538612" y="3929534"/>
                <a:ext cx="208612" cy="365665"/>
              </a:xfrm>
              <a:custGeom>
                <a:avLst/>
                <a:gdLst/>
                <a:ahLst/>
                <a:cxnLst/>
                <a:rect l="0" t="0" r="0" b="0"/>
                <a:pathLst>
                  <a:path w="208612" h="365665">
                    <a:moveTo>
                      <a:pt x="58884" y="1450"/>
                    </a:moveTo>
                    <a:lnTo>
                      <a:pt x="34790" y="46106"/>
                    </a:lnTo>
                    <a:lnTo>
                      <a:pt x="32127" y="47857"/>
                    </a:lnTo>
                    <a:lnTo>
                      <a:pt x="30351" y="44271"/>
                    </a:lnTo>
                    <a:lnTo>
                      <a:pt x="29168" y="37127"/>
                    </a:lnTo>
                    <a:lnTo>
                      <a:pt x="30755" y="29988"/>
                    </a:lnTo>
                    <a:lnTo>
                      <a:pt x="38856" y="15717"/>
                    </a:lnTo>
                    <a:lnTo>
                      <a:pt x="53548" y="4622"/>
                    </a:lnTo>
                    <a:lnTo>
                      <a:pt x="62456" y="0"/>
                    </a:lnTo>
                    <a:lnTo>
                      <a:pt x="70772" y="483"/>
                    </a:lnTo>
                    <a:lnTo>
                      <a:pt x="86349" y="10527"/>
                    </a:lnTo>
                    <a:lnTo>
                      <a:pt x="108481" y="41901"/>
                    </a:lnTo>
                    <a:lnTo>
                      <a:pt x="127524" y="95086"/>
                    </a:lnTo>
                    <a:lnTo>
                      <a:pt x="132518" y="151363"/>
                    </a:lnTo>
                    <a:lnTo>
                      <a:pt x="130215" y="190842"/>
                    </a:lnTo>
                    <a:lnTo>
                      <a:pt x="121619" y="254368"/>
                    </a:lnTo>
                    <a:lnTo>
                      <a:pt x="93406" y="311103"/>
                    </a:lnTo>
                    <a:lnTo>
                      <a:pt x="64603" y="345740"/>
                    </a:lnTo>
                    <a:lnTo>
                      <a:pt x="45978" y="360836"/>
                    </a:lnTo>
                    <a:lnTo>
                      <a:pt x="36020" y="364624"/>
                    </a:lnTo>
                    <a:lnTo>
                      <a:pt x="15450" y="365664"/>
                    </a:lnTo>
                    <a:lnTo>
                      <a:pt x="8538" y="360713"/>
                    </a:lnTo>
                    <a:lnTo>
                      <a:pt x="3931" y="352659"/>
                    </a:lnTo>
                    <a:lnTo>
                      <a:pt x="0" y="332224"/>
                    </a:lnTo>
                    <a:lnTo>
                      <a:pt x="2213" y="311258"/>
                    </a:lnTo>
                    <a:lnTo>
                      <a:pt x="10327" y="293226"/>
                    </a:lnTo>
                    <a:lnTo>
                      <a:pt x="15818" y="285090"/>
                    </a:lnTo>
                    <a:lnTo>
                      <a:pt x="24232" y="279666"/>
                    </a:lnTo>
                    <a:lnTo>
                      <a:pt x="46256" y="273639"/>
                    </a:lnTo>
                    <a:lnTo>
                      <a:pt x="79701" y="275924"/>
                    </a:lnTo>
                    <a:lnTo>
                      <a:pt x="98239" y="284256"/>
                    </a:lnTo>
                    <a:lnTo>
                      <a:pt x="145400" y="307248"/>
                    </a:lnTo>
                    <a:lnTo>
                      <a:pt x="208611" y="322292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4774270" y="3898900"/>
                <a:ext cx="101290" cy="374316"/>
              </a:xfrm>
              <a:custGeom>
                <a:avLst/>
                <a:gdLst/>
                <a:ahLst/>
                <a:cxnLst/>
                <a:rect l="0" t="0" r="0" b="0"/>
                <a:pathLst>
                  <a:path w="101290" h="374316">
                    <a:moveTo>
                      <a:pt x="101289" y="0"/>
                    </a:moveTo>
                    <a:lnTo>
                      <a:pt x="51009" y="59487"/>
                    </a:lnTo>
                    <a:lnTo>
                      <a:pt x="27316" y="107739"/>
                    </a:lnTo>
                    <a:lnTo>
                      <a:pt x="9907" y="169063"/>
                    </a:lnTo>
                    <a:lnTo>
                      <a:pt x="0" y="233370"/>
                    </a:lnTo>
                    <a:lnTo>
                      <a:pt x="1696" y="266801"/>
                    </a:lnTo>
                    <a:lnTo>
                      <a:pt x="24695" y="320767"/>
                    </a:lnTo>
                    <a:lnTo>
                      <a:pt x="35163" y="341009"/>
                    </a:lnTo>
                    <a:lnTo>
                      <a:pt x="51698" y="357928"/>
                    </a:lnTo>
                    <a:lnTo>
                      <a:pt x="70931" y="367032"/>
                    </a:lnTo>
                    <a:lnTo>
                      <a:pt x="101289" y="374315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4907644" y="4027236"/>
                <a:ext cx="10695" cy="203201"/>
              </a:xfrm>
              <a:custGeom>
                <a:avLst/>
                <a:gdLst/>
                <a:ahLst/>
                <a:cxnLst/>
                <a:rect l="0" t="0" r="0" b="0"/>
                <a:pathLst>
                  <a:path w="10695" h="203201">
                    <a:moveTo>
                      <a:pt x="10694" y="0"/>
                    </a:moveTo>
                    <a:lnTo>
                      <a:pt x="2229" y="38070"/>
                    </a:lnTo>
                    <a:lnTo>
                      <a:pt x="440" y="90306"/>
                    </a:lnTo>
                    <a:lnTo>
                      <a:pt x="87" y="146395"/>
                    </a:lnTo>
                    <a:lnTo>
                      <a:pt x="0" y="203200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5014591" y="4005846"/>
                <a:ext cx="10696" cy="213896"/>
              </a:xfrm>
              <a:custGeom>
                <a:avLst/>
                <a:gdLst/>
                <a:ahLst/>
                <a:cxnLst/>
                <a:rect l="0" t="0" r="0" b="0"/>
                <a:pathLst>
                  <a:path w="10696" h="213896">
                    <a:moveTo>
                      <a:pt x="10695" y="0"/>
                    </a:moveTo>
                    <a:lnTo>
                      <a:pt x="3345" y="27992"/>
                    </a:lnTo>
                    <a:lnTo>
                      <a:pt x="661" y="85102"/>
                    </a:lnTo>
                    <a:lnTo>
                      <a:pt x="130" y="142507"/>
                    </a:lnTo>
                    <a:lnTo>
                      <a:pt x="17" y="201208"/>
                    </a:lnTo>
                    <a:lnTo>
                      <a:pt x="0" y="213895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5057370" y="3898900"/>
                <a:ext cx="85217" cy="406401"/>
              </a:xfrm>
              <a:custGeom>
                <a:avLst/>
                <a:gdLst/>
                <a:ahLst/>
                <a:cxnLst/>
                <a:rect l="0" t="0" r="0" b="0"/>
                <a:pathLst>
                  <a:path w="85217" h="406401">
                    <a:moveTo>
                      <a:pt x="0" y="0"/>
                    </a:moveTo>
                    <a:lnTo>
                      <a:pt x="35295" y="54725"/>
                    </a:lnTo>
                    <a:lnTo>
                      <a:pt x="67609" y="110402"/>
                    </a:lnTo>
                    <a:lnTo>
                      <a:pt x="76789" y="129872"/>
                    </a:lnTo>
                    <a:lnTo>
                      <a:pt x="83826" y="187307"/>
                    </a:lnTo>
                    <a:lnTo>
                      <a:pt x="85216" y="248825"/>
                    </a:lnTo>
                    <a:lnTo>
                      <a:pt x="83029" y="280516"/>
                    </a:lnTo>
                    <a:lnTo>
                      <a:pt x="61445" y="341146"/>
                    </a:lnTo>
                    <a:lnTo>
                      <a:pt x="34425" y="389224"/>
                    </a:lnTo>
                    <a:lnTo>
                      <a:pt x="21390" y="406400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5367518" y="4027236"/>
                <a:ext cx="10696" cy="139033"/>
              </a:xfrm>
              <a:custGeom>
                <a:avLst/>
                <a:gdLst/>
                <a:ahLst/>
                <a:cxnLst/>
                <a:rect l="0" t="0" r="0" b="0"/>
                <a:pathLst>
                  <a:path w="10696" h="139033">
                    <a:moveTo>
                      <a:pt x="10695" y="0"/>
                    </a:moveTo>
                    <a:lnTo>
                      <a:pt x="2230" y="49703"/>
                    </a:lnTo>
                    <a:lnTo>
                      <a:pt x="441" y="109768"/>
                    </a:lnTo>
                    <a:lnTo>
                      <a:pt x="0" y="139032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5271265" y="4091405"/>
                <a:ext cx="192506" cy="21390"/>
              </a:xfrm>
              <a:custGeom>
                <a:avLst/>
                <a:gdLst/>
                <a:ahLst/>
                <a:cxnLst/>
                <a:rect l="0" t="0" r="0" b="0"/>
                <a:pathLst>
                  <a:path w="192506" h="21390">
                    <a:moveTo>
                      <a:pt x="192505" y="0"/>
                    </a:moveTo>
                    <a:lnTo>
                      <a:pt x="149139" y="3169"/>
                    </a:lnTo>
                    <a:lnTo>
                      <a:pt x="88825" y="10892"/>
                    </a:lnTo>
                    <a:lnTo>
                      <a:pt x="26836" y="19772"/>
                    </a:lnTo>
                    <a:lnTo>
                      <a:pt x="0" y="21389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5613498" y="3911391"/>
                <a:ext cx="158071" cy="314834"/>
              </a:xfrm>
              <a:custGeom>
                <a:avLst/>
                <a:gdLst/>
                <a:ahLst/>
                <a:cxnLst/>
                <a:rect l="0" t="0" r="0" b="0"/>
                <a:pathLst>
                  <a:path w="158071" h="314834">
                    <a:moveTo>
                      <a:pt x="149726" y="8898"/>
                    </a:moveTo>
                    <a:lnTo>
                      <a:pt x="132694" y="14575"/>
                    </a:lnTo>
                    <a:lnTo>
                      <a:pt x="114825" y="14194"/>
                    </a:lnTo>
                    <a:lnTo>
                      <a:pt x="62609" y="2245"/>
                    </a:lnTo>
                    <a:lnTo>
                      <a:pt x="36936" y="0"/>
                    </a:lnTo>
                    <a:lnTo>
                      <a:pt x="27001" y="2966"/>
                    </a:lnTo>
                    <a:lnTo>
                      <a:pt x="19189" y="8508"/>
                    </a:lnTo>
                    <a:lnTo>
                      <a:pt x="12792" y="15768"/>
                    </a:lnTo>
                    <a:lnTo>
                      <a:pt x="5685" y="39678"/>
                    </a:lnTo>
                    <a:lnTo>
                      <a:pt x="1122" y="97763"/>
                    </a:lnTo>
                    <a:lnTo>
                      <a:pt x="332" y="140724"/>
                    </a:lnTo>
                    <a:lnTo>
                      <a:pt x="2598" y="147879"/>
                    </a:lnTo>
                    <a:lnTo>
                      <a:pt x="6485" y="150272"/>
                    </a:lnTo>
                    <a:lnTo>
                      <a:pt x="65174" y="133181"/>
                    </a:lnTo>
                    <a:lnTo>
                      <a:pt x="86005" y="135829"/>
                    </a:lnTo>
                    <a:lnTo>
                      <a:pt x="114605" y="150681"/>
                    </a:lnTo>
                    <a:lnTo>
                      <a:pt x="129364" y="164601"/>
                    </a:lnTo>
                    <a:lnTo>
                      <a:pt x="152488" y="212885"/>
                    </a:lnTo>
                    <a:lnTo>
                      <a:pt x="158070" y="250093"/>
                    </a:lnTo>
                    <a:lnTo>
                      <a:pt x="153038" y="270971"/>
                    </a:lnTo>
                    <a:lnTo>
                      <a:pt x="141692" y="288173"/>
                    </a:lnTo>
                    <a:lnTo>
                      <a:pt x="124766" y="303740"/>
                    </a:lnTo>
                    <a:lnTo>
                      <a:pt x="102191" y="312243"/>
                    </a:lnTo>
                    <a:lnTo>
                      <a:pt x="76314" y="314833"/>
                    </a:lnTo>
                    <a:lnTo>
                      <a:pt x="48969" y="312024"/>
                    </a:lnTo>
                    <a:lnTo>
                      <a:pt x="27309" y="303646"/>
                    </a:lnTo>
                    <a:lnTo>
                      <a:pt x="0" y="286961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5945035" y="3995152"/>
                <a:ext cx="74864" cy="21391"/>
              </a:xfrm>
              <a:custGeom>
                <a:avLst/>
                <a:gdLst/>
                <a:ahLst/>
                <a:cxnLst/>
                <a:rect l="0" t="0" r="0" b="0"/>
                <a:pathLst>
                  <a:path w="74864" h="21391">
                    <a:moveTo>
                      <a:pt x="74863" y="0"/>
                    </a:moveTo>
                    <a:lnTo>
                      <a:pt x="36793" y="8465"/>
                    </a:lnTo>
                    <a:lnTo>
                      <a:pt x="16352" y="10892"/>
                    </a:lnTo>
                    <a:lnTo>
                      <a:pt x="10901" y="13203"/>
                    </a:lnTo>
                    <a:lnTo>
                      <a:pt x="0" y="21390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5934340" y="4102100"/>
                <a:ext cx="96253" cy="1"/>
              </a:xfrm>
              <a:custGeom>
                <a:avLst/>
                <a:gdLst/>
                <a:ahLst/>
                <a:cxnLst/>
                <a:rect l="0" t="0" r="0" b="0"/>
                <a:pathLst>
                  <a:path w="96253" h="1">
                    <a:moveTo>
                      <a:pt x="96252" y="0"/>
                    </a:moveTo>
                    <a:lnTo>
                      <a:pt x="36710" y="0"/>
                    </a:lnTo>
                    <a:lnTo>
                      <a:pt x="0" y="0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3" name="Group 132"/>
            <p:cNvGrpSpPr/>
            <p:nvPr/>
          </p:nvGrpSpPr>
          <p:grpSpPr>
            <a:xfrm>
              <a:off x="6183623" y="3917927"/>
              <a:ext cx="380233" cy="305149"/>
              <a:chOff x="6183623" y="3917927"/>
              <a:chExt cx="380233" cy="305149"/>
            </a:xfrm>
          </p:grpSpPr>
          <p:sp>
            <p:nvSpPr>
              <p:cNvPr id="131" name="Freeform 130"/>
              <p:cNvSpPr/>
              <p:nvPr/>
            </p:nvSpPr>
            <p:spPr>
              <a:xfrm>
                <a:off x="6183623" y="3917927"/>
                <a:ext cx="189202" cy="305149"/>
              </a:xfrm>
              <a:custGeom>
                <a:avLst/>
                <a:gdLst/>
                <a:ahLst/>
                <a:cxnLst/>
                <a:rect l="0" t="0" r="0" b="0"/>
                <a:pathLst>
                  <a:path w="189202" h="305149">
                    <a:moveTo>
                      <a:pt x="50170" y="2362"/>
                    </a:moveTo>
                    <a:lnTo>
                      <a:pt x="40443" y="26788"/>
                    </a:lnTo>
                    <a:lnTo>
                      <a:pt x="29606" y="41341"/>
                    </a:lnTo>
                    <a:lnTo>
                      <a:pt x="24578" y="42607"/>
                    </a:lnTo>
                    <a:lnTo>
                      <a:pt x="20037" y="39887"/>
                    </a:lnTo>
                    <a:lnTo>
                      <a:pt x="15822" y="34508"/>
                    </a:lnTo>
                    <a:lnTo>
                      <a:pt x="15388" y="28546"/>
                    </a:lnTo>
                    <a:lnTo>
                      <a:pt x="21243" y="15584"/>
                    </a:lnTo>
                    <a:lnTo>
                      <a:pt x="34936" y="5069"/>
                    </a:lnTo>
                    <a:lnTo>
                      <a:pt x="43579" y="602"/>
                    </a:lnTo>
                    <a:lnTo>
                      <a:pt x="51718" y="0"/>
                    </a:lnTo>
                    <a:lnTo>
                      <a:pt x="67098" y="5669"/>
                    </a:lnTo>
                    <a:lnTo>
                      <a:pt x="89118" y="27900"/>
                    </a:lnTo>
                    <a:lnTo>
                      <a:pt x="113365" y="86236"/>
                    </a:lnTo>
                    <a:lnTo>
                      <a:pt x="121575" y="122674"/>
                    </a:lnTo>
                    <a:lnTo>
                      <a:pt x="130739" y="183116"/>
                    </a:lnTo>
                    <a:lnTo>
                      <a:pt x="120341" y="237506"/>
                    </a:lnTo>
                    <a:lnTo>
                      <a:pt x="104762" y="264011"/>
                    </a:lnTo>
                    <a:lnTo>
                      <a:pt x="85094" y="286917"/>
                    </a:lnTo>
                    <a:lnTo>
                      <a:pt x="58537" y="303078"/>
                    </a:lnTo>
                    <a:lnTo>
                      <a:pt x="38441" y="305148"/>
                    </a:lnTo>
                    <a:lnTo>
                      <a:pt x="28091" y="304037"/>
                    </a:lnTo>
                    <a:lnTo>
                      <a:pt x="20002" y="299731"/>
                    </a:lnTo>
                    <a:lnTo>
                      <a:pt x="7847" y="285441"/>
                    </a:lnTo>
                    <a:lnTo>
                      <a:pt x="0" y="251675"/>
                    </a:lnTo>
                    <a:lnTo>
                      <a:pt x="4502" y="231602"/>
                    </a:lnTo>
                    <a:lnTo>
                      <a:pt x="9030" y="222922"/>
                    </a:lnTo>
                    <a:lnTo>
                      <a:pt x="23567" y="210108"/>
                    </a:lnTo>
                    <a:lnTo>
                      <a:pt x="32435" y="205028"/>
                    </a:lnTo>
                    <a:lnTo>
                      <a:pt x="51794" y="202552"/>
                    </a:lnTo>
                    <a:lnTo>
                      <a:pt x="72281" y="206601"/>
                    </a:lnTo>
                    <a:lnTo>
                      <a:pt x="125128" y="235157"/>
                    </a:lnTo>
                    <a:lnTo>
                      <a:pt x="189201" y="248341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394213" y="3927195"/>
                <a:ext cx="169643" cy="292548"/>
              </a:xfrm>
              <a:custGeom>
                <a:avLst/>
                <a:gdLst/>
                <a:ahLst/>
                <a:cxnLst/>
                <a:rect l="0" t="0" r="0" b="0"/>
                <a:pathLst>
                  <a:path w="169643" h="292548">
                    <a:moveTo>
                      <a:pt x="0" y="14483"/>
                    </a:moveTo>
                    <a:lnTo>
                      <a:pt x="38071" y="22948"/>
                    </a:lnTo>
                    <a:lnTo>
                      <a:pt x="76637" y="21349"/>
                    </a:lnTo>
                    <a:lnTo>
                      <a:pt x="137857" y="6849"/>
                    </a:lnTo>
                    <a:lnTo>
                      <a:pt x="159899" y="0"/>
                    </a:lnTo>
                    <a:lnTo>
                      <a:pt x="166015" y="2451"/>
                    </a:lnTo>
                    <a:lnTo>
                      <a:pt x="168903" y="8838"/>
                    </a:lnTo>
                    <a:lnTo>
                      <a:pt x="169642" y="17850"/>
                    </a:lnTo>
                    <a:lnTo>
                      <a:pt x="159324" y="53243"/>
                    </a:lnTo>
                    <a:lnTo>
                      <a:pt x="130892" y="110207"/>
                    </a:lnTo>
                    <a:lnTo>
                      <a:pt x="102311" y="171490"/>
                    </a:lnTo>
                    <a:lnTo>
                      <a:pt x="73270" y="227928"/>
                    </a:lnTo>
                    <a:lnTo>
                      <a:pt x="53734" y="275455"/>
                    </a:lnTo>
                    <a:lnTo>
                      <a:pt x="42780" y="292547"/>
                    </a:lnTo>
                  </a:path>
                </a:pathLst>
              </a:custGeom>
              <a:ln w="3886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9" name="Group 138"/>
          <p:cNvGrpSpPr/>
          <p:nvPr/>
        </p:nvGrpSpPr>
        <p:grpSpPr>
          <a:xfrm>
            <a:off x="2892459" y="4406900"/>
            <a:ext cx="808795" cy="406401"/>
            <a:chOff x="2892459" y="4406900"/>
            <a:chExt cx="808795" cy="406401"/>
          </a:xfrm>
        </p:grpSpPr>
        <p:sp>
          <p:nvSpPr>
            <p:cNvPr id="135" name="Freeform 134"/>
            <p:cNvSpPr/>
            <p:nvPr/>
          </p:nvSpPr>
          <p:spPr>
            <a:xfrm>
              <a:off x="2892459" y="4415835"/>
              <a:ext cx="38109" cy="368377"/>
            </a:xfrm>
            <a:custGeom>
              <a:avLst/>
              <a:gdLst/>
              <a:ahLst/>
              <a:cxnLst/>
              <a:rect l="0" t="0" r="0" b="0"/>
              <a:pathLst>
                <a:path w="38109" h="368377">
                  <a:moveTo>
                    <a:pt x="38108" y="0"/>
                  </a:moveTo>
                  <a:lnTo>
                    <a:pt x="28054" y="45217"/>
                  </a:lnTo>
                  <a:lnTo>
                    <a:pt x="25928" y="114003"/>
                  </a:lnTo>
                  <a:lnTo>
                    <a:pt x="25560" y="174762"/>
                  </a:lnTo>
                  <a:lnTo>
                    <a:pt x="24024" y="246964"/>
                  </a:lnTo>
                  <a:lnTo>
                    <a:pt x="14472" y="323376"/>
                  </a:lnTo>
                  <a:lnTo>
                    <a:pt x="9725" y="345083"/>
                  </a:lnTo>
                  <a:lnTo>
                    <a:pt x="0" y="368376"/>
                  </a:lnTo>
                </a:path>
              </a:pathLst>
            </a:custGeom>
            <a:ln w="46101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8" name="Group 137"/>
            <p:cNvGrpSpPr/>
            <p:nvPr/>
          </p:nvGrpSpPr>
          <p:grpSpPr>
            <a:xfrm>
              <a:off x="2970525" y="4406900"/>
              <a:ext cx="730729" cy="406401"/>
              <a:chOff x="2970525" y="4406900"/>
              <a:chExt cx="730729" cy="406401"/>
            </a:xfrm>
          </p:grpSpPr>
          <p:sp>
            <p:nvSpPr>
              <p:cNvPr id="136" name="Freeform 135"/>
              <p:cNvSpPr/>
              <p:nvPr/>
            </p:nvSpPr>
            <p:spPr>
              <a:xfrm>
                <a:off x="2970525" y="4428538"/>
                <a:ext cx="312132" cy="384763"/>
              </a:xfrm>
              <a:custGeom>
                <a:avLst/>
                <a:gdLst/>
                <a:ahLst/>
                <a:cxnLst/>
                <a:rect l="0" t="0" r="0" b="0"/>
                <a:pathLst>
                  <a:path w="312132" h="384763">
                    <a:moveTo>
                      <a:pt x="150581" y="0"/>
                    </a:moveTo>
                    <a:lnTo>
                      <a:pt x="121569" y="11552"/>
                    </a:lnTo>
                    <a:lnTo>
                      <a:pt x="51645" y="63941"/>
                    </a:lnTo>
                    <a:lnTo>
                      <a:pt x="34628" y="82051"/>
                    </a:lnTo>
                    <a:lnTo>
                      <a:pt x="7518" y="140497"/>
                    </a:lnTo>
                    <a:lnTo>
                      <a:pt x="0" y="202244"/>
                    </a:lnTo>
                    <a:lnTo>
                      <a:pt x="2279" y="273406"/>
                    </a:lnTo>
                    <a:lnTo>
                      <a:pt x="15902" y="329073"/>
                    </a:lnTo>
                    <a:lnTo>
                      <a:pt x="34774" y="361278"/>
                    </a:lnTo>
                    <a:lnTo>
                      <a:pt x="53946" y="376043"/>
                    </a:lnTo>
                    <a:lnTo>
                      <a:pt x="64987" y="381956"/>
                    </a:lnTo>
                    <a:lnTo>
                      <a:pt x="88545" y="384762"/>
                    </a:lnTo>
                    <a:lnTo>
                      <a:pt x="163413" y="367584"/>
                    </a:lnTo>
                    <a:lnTo>
                      <a:pt x="187335" y="358145"/>
                    </a:lnTo>
                    <a:lnTo>
                      <a:pt x="260452" y="296161"/>
                    </a:lnTo>
                    <a:lnTo>
                      <a:pt x="293090" y="252333"/>
                    </a:lnTo>
                    <a:lnTo>
                      <a:pt x="308384" y="214023"/>
                    </a:lnTo>
                    <a:lnTo>
                      <a:pt x="312131" y="168956"/>
                    </a:lnTo>
                    <a:lnTo>
                      <a:pt x="303519" y="128158"/>
                    </a:lnTo>
                    <a:lnTo>
                      <a:pt x="276034" y="80203"/>
                    </a:lnTo>
                    <a:lnTo>
                      <a:pt x="258560" y="62462"/>
                    </a:lnTo>
                    <a:lnTo>
                      <a:pt x="236680" y="49872"/>
                    </a:lnTo>
                    <a:lnTo>
                      <a:pt x="169325" y="39656"/>
                    </a:lnTo>
                    <a:lnTo>
                      <a:pt x="137878" y="38107"/>
                    </a:lnTo>
                  </a:path>
                </a:pathLst>
              </a:custGeom>
              <a:ln w="46101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3353054" y="4406900"/>
                <a:ext cx="348200" cy="393644"/>
              </a:xfrm>
              <a:custGeom>
                <a:avLst/>
                <a:gdLst/>
                <a:ahLst/>
                <a:cxnLst/>
                <a:rect l="0" t="0" r="0" b="0"/>
                <a:pathLst>
                  <a:path w="348200" h="393644">
                    <a:moveTo>
                      <a:pt x="136428" y="34340"/>
                    </a:moveTo>
                    <a:lnTo>
                      <a:pt x="83387" y="58764"/>
                    </a:lnTo>
                    <a:lnTo>
                      <a:pt x="26886" y="106607"/>
                    </a:lnTo>
                    <a:lnTo>
                      <a:pt x="7839" y="138555"/>
                    </a:lnTo>
                    <a:lnTo>
                      <a:pt x="0" y="188325"/>
                    </a:lnTo>
                    <a:lnTo>
                      <a:pt x="7493" y="258224"/>
                    </a:lnTo>
                    <a:lnTo>
                      <a:pt x="22564" y="322633"/>
                    </a:lnTo>
                    <a:lnTo>
                      <a:pt x="26645" y="336625"/>
                    </a:lnTo>
                    <a:lnTo>
                      <a:pt x="42470" y="359699"/>
                    </a:lnTo>
                    <a:lnTo>
                      <a:pt x="63619" y="377952"/>
                    </a:lnTo>
                    <a:lnTo>
                      <a:pt x="87132" y="390769"/>
                    </a:lnTo>
                    <a:lnTo>
                      <a:pt x="111696" y="393643"/>
                    </a:lnTo>
                    <a:lnTo>
                      <a:pt x="183355" y="380351"/>
                    </a:lnTo>
                    <a:lnTo>
                      <a:pt x="222785" y="367077"/>
                    </a:lnTo>
                    <a:lnTo>
                      <a:pt x="277772" y="329945"/>
                    </a:lnTo>
                    <a:lnTo>
                      <a:pt x="308000" y="291609"/>
                    </a:lnTo>
                    <a:lnTo>
                      <a:pt x="338288" y="215249"/>
                    </a:lnTo>
                    <a:lnTo>
                      <a:pt x="348199" y="171215"/>
                    </a:lnTo>
                    <a:lnTo>
                      <a:pt x="347373" y="122413"/>
                    </a:lnTo>
                    <a:lnTo>
                      <a:pt x="334449" y="62088"/>
                    </a:lnTo>
                    <a:lnTo>
                      <a:pt x="315698" y="29075"/>
                    </a:lnTo>
                    <a:lnTo>
                      <a:pt x="296554" y="14122"/>
                    </a:lnTo>
                    <a:lnTo>
                      <a:pt x="272520" y="4184"/>
                    </a:lnTo>
                    <a:lnTo>
                      <a:pt x="228660" y="0"/>
                    </a:lnTo>
                    <a:lnTo>
                      <a:pt x="162270" y="14223"/>
                    </a:lnTo>
                    <a:lnTo>
                      <a:pt x="98320" y="34340"/>
                    </a:lnTo>
                  </a:path>
                </a:pathLst>
              </a:custGeom>
              <a:ln w="46101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54" name="Group 153"/>
          <p:cNvGrpSpPr/>
          <p:nvPr/>
        </p:nvGrpSpPr>
        <p:grpSpPr>
          <a:xfrm>
            <a:off x="4344334" y="4406900"/>
            <a:ext cx="2413800" cy="406401"/>
            <a:chOff x="4344334" y="4406900"/>
            <a:chExt cx="2413800" cy="406401"/>
          </a:xfrm>
        </p:grpSpPr>
        <p:sp>
          <p:nvSpPr>
            <p:cNvPr id="140" name="Freeform 139"/>
            <p:cNvSpPr/>
            <p:nvPr/>
          </p:nvSpPr>
          <p:spPr>
            <a:xfrm>
              <a:off x="4344334" y="4461127"/>
              <a:ext cx="219908" cy="319974"/>
            </a:xfrm>
            <a:custGeom>
              <a:avLst/>
              <a:gdLst/>
              <a:ahLst/>
              <a:cxnLst/>
              <a:rect l="0" t="0" r="0" b="0"/>
              <a:pathLst>
                <a:path w="219908" h="319974">
                  <a:moveTo>
                    <a:pt x="66135" y="22659"/>
                  </a:moveTo>
                  <a:lnTo>
                    <a:pt x="54473" y="40152"/>
                  </a:lnTo>
                  <a:lnTo>
                    <a:pt x="52258" y="40423"/>
                  </a:lnTo>
                  <a:lnTo>
                    <a:pt x="53052" y="27706"/>
                  </a:lnTo>
                  <a:lnTo>
                    <a:pt x="60727" y="12291"/>
                  </a:lnTo>
                  <a:lnTo>
                    <a:pt x="66190" y="4763"/>
                  </a:lnTo>
                  <a:lnTo>
                    <a:pt x="74715" y="965"/>
                  </a:lnTo>
                  <a:lnTo>
                    <a:pt x="97204" y="0"/>
                  </a:lnTo>
                  <a:lnTo>
                    <a:pt x="106374" y="3891"/>
                  </a:lnTo>
                  <a:lnTo>
                    <a:pt x="119818" y="17979"/>
                  </a:lnTo>
                  <a:lnTo>
                    <a:pt x="134248" y="46495"/>
                  </a:lnTo>
                  <a:lnTo>
                    <a:pt x="141865" y="111740"/>
                  </a:lnTo>
                  <a:lnTo>
                    <a:pt x="142793" y="169349"/>
                  </a:lnTo>
                  <a:lnTo>
                    <a:pt x="131043" y="230418"/>
                  </a:lnTo>
                  <a:lnTo>
                    <a:pt x="123053" y="251683"/>
                  </a:lnTo>
                  <a:lnTo>
                    <a:pt x="91062" y="292895"/>
                  </a:lnTo>
                  <a:lnTo>
                    <a:pt x="63757" y="315353"/>
                  </a:lnTo>
                  <a:lnTo>
                    <a:pt x="53566" y="319083"/>
                  </a:lnTo>
                  <a:lnTo>
                    <a:pt x="32479" y="319973"/>
                  </a:lnTo>
                  <a:lnTo>
                    <a:pt x="14157" y="313047"/>
                  </a:lnTo>
                  <a:lnTo>
                    <a:pt x="5854" y="307782"/>
                  </a:lnTo>
                  <a:lnTo>
                    <a:pt x="1539" y="300611"/>
                  </a:lnTo>
                  <a:lnTo>
                    <a:pt x="0" y="282881"/>
                  </a:lnTo>
                  <a:lnTo>
                    <a:pt x="11825" y="252314"/>
                  </a:lnTo>
                  <a:lnTo>
                    <a:pt x="18944" y="246547"/>
                  </a:lnTo>
                  <a:lnTo>
                    <a:pt x="27352" y="243922"/>
                  </a:lnTo>
                  <a:lnTo>
                    <a:pt x="36618" y="243393"/>
                  </a:lnTo>
                  <a:lnTo>
                    <a:pt x="56677" y="249314"/>
                  </a:lnTo>
                  <a:lnTo>
                    <a:pt x="121188" y="286883"/>
                  </a:lnTo>
                  <a:lnTo>
                    <a:pt x="144301" y="298747"/>
                  </a:lnTo>
                  <a:lnTo>
                    <a:pt x="192407" y="306363"/>
                  </a:lnTo>
                  <a:lnTo>
                    <a:pt x="219907" y="308238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631111" y="4406900"/>
              <a:ext cx="97888" cy="406401"/>
            </a:xfrm>
            <a:custGeom>
              <a:avLst/>
              <a:gdLst/>
              <a:ahLst/>
              <a:cxnLst/>
              <a:rect l="0" t="0" r="0" b="0"/>
              <a:pathLst>
                <a:path w="97888" h="406401">
                  <a:moveTo>
                    <a:pt x="97887" y="0"/>
                  </a:moveTo>
                  <a:lnTo>
                    <a:pt x="67311" y="36406"/>
                  </a:lnTo>
                  <a:lnTo>
                    <a:pt x="39837" y="99157"/>
                  </a:lnTo>
                  <a:lnTo>
                    <a:pt x="21071" y="162506"/>
                  </a:lnTo>
                  <a:lnTo>
                    <a:pt x="3924" y="220599"/>
                  </a:lnTo>
                  <a:lnTo>
                    <a:pt x="0" y="275499"/>
                  </a:lnTo>
                  <a:lnTo>
                    <a:pt x="2574" y="315543"/>
                  </a:lnTo>
                  <a:lnTo>
                    <a:pt x="9150" y="337949"/>
                  </a:lnTo>
                  <a:lnTo>
                    <a:pt x="33260" y="372222"/>
                  </a:lnTo>
                  <a:lnTo>
                    <a:pt x="54330" y="391798"/>
                  </a:lnTo>
                  <a:lnTo>
                    <a:pt x="75920" y="406400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761950" y="4527721"/>
              <a:ext cx="10985" cy="208693"/>
            </a:xfrm>
            <a:custGeom>
              <a:avLst/>
              <a:gdLst/>
              <a:ahLst/>
              <a:cxnLst/>
              <a:rect l="0" t="0" r="0" b="0"/>
              <a:pathLst>
                <a:path w="10985" h="208693">
                  <a:moveTo>
                    <a:pt x="10984" y="0"/>
                  </a:moveTo>
                  <a:lnTo>
                    <a:pt x="2290" y="39099"/>
                  </a:lnTo>
                  <a:lnTo>
                    <a:pt x="452" y="92746"/>
                  </a:lnTo>
                  <a:lnTo>
                    <a:pt x="89" y="156679"/>
                  </a:lnTo>
                  <a:lnTo>
                    <a:pt x="0" y="208692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857042" y="4527721"/>
              <a:ext cx="122057" cy="219704"/>
            </a:xfrm>
            <a:custGeom>
              <a:avLst/>
              <a:gdLst/>
              <a:ahLst/>
              <a:cxnLst/>
              <a:rect l="0" t="0" r="0" b="0"/>
              <a:pathLst>
                <a:path w="122057" h="219704">
                  <a:moveTo>
                    <a:pt x="58681" y="0"/>
                  </a:moveTo>
                  <a:lnTo>
                    <a:pt x="42363" y="18758"/>
                  </a:lnTo>
                  <a:lnTo>
                    <a:pt x="16499" y="72757"/>
                  </a:lnTo>
                  <a:lnTo>
                    <a:pt x="1705" y="108614"/>
                  </a:lnTo>
                  <a:lnTo>
                    <a:pt x="0" y="134516"/>
                  </a:lnTo>
                  <a:lnTo>
                    <a:pt x="8850" y="185090"/>
                  </a:lnTo>
                  <a:lnTo>
                    <a:pt x="24660" y="213361"/>
                  </a:lnTo>
                  <a:lnTo>
                    <a:pt x="32340" y="217907"/>
                  </a:lnTo>
                  <a:lnTo>
                    <a:pt x="50635" y="219703"/>
                  </a:lnTo>
                  <a:lnTo>
                    <a:pt x="81519" y="208022"/>
                  </a:lnTo>
                  <a:lnTo>
                    <a:pt x="96494" y="192529"/>
                  </a:lnTo>
                  <a:lnTo>
                    <a:pt x="116052" y="152750"/>
                  </a:lnTo>
                  <a:lnTo>
                    <a:pt x="122056" y="114688"/>
                  </a:lnTo>
                  <a:lnTo>
                    <a:pt x="118004" y="78324"/>
                  </a:lnTo>
                  <a:lnTo>
                    <a:pt x="109048" y="58812"/>
                  </a:lnTo>
                  <a:lnTo>
                    <a:pt x="80648" y="21967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036797" y="4549688"/>
              <a:ext cx="128322" cy="203093"/>
            </a:xfrm>
            <a:custGeom>
              <a:avLst/>
              <a:gdLst/>
              <a:ahLst/>
              <a:cxnLst/>
              <a:rect l="0" t="0" r="0" b="0"/>
              <a:pathLst>
                <a:path w="128322" h="203093">
                  <a:moveTo>
                    <a:pt x="43682" y="0"/>
                  </a:moveTo>
                  <a:lnTo>
                    <a:pt x="26190" y="11662"/>
                  </a:lnTo>
                  <a:lnTo>
                    <a:pt x="14347" y="27152"/>
                  </a:lnTo>
                  <a:lnTo>
                    <a:pt x="6236" y="47460"/>
                  </a:lnTo>
                  <a:lnTo>
                    <a:pt x="1029" y="100274"/>
                  </a:lnTo>
                  <a:lnTo>
                    <a:pt x="0" y="157715"/>
                  </a:lnTo>
                  <a:lnTo>
                    <a:pt x="6368" y="180341"/>
                  </a:lnTo>
                  <a:lnTo>
                    <a:pt x="11484" y="189791"/>
                  </a:lnTo>
                  <a:lnTo>
                    <a:pt x="19776" y="196091"/>
                  </a:lnTo>
                  <a:lnTo>
                    <a:pt x="42007" y="203092"/>
                  </a:lnTo>
                  <a:lnTo>
                    <a:pt x="76137" y="201202"/>
                  </a:lnTo>
                  <a:lnTo>
                    <a:pt x="95126" y="192752"/>
                  </a:lnTo>
                  <a:lnTo>
                    <a:pt x="103607" y="187082"/>
                  </a:lnTo>
                  <a:lnTo>
                    <a:pt x="116285" y="171018"/>
                  </a:lnTo>
                  <a:lnTo>
                    <a:pt x="124767" y="150454"/>
                  </a:lnTo>
                  <a:lnTo>
                    <a:pt x="128321" y="111431"/>
                  </a:lnTo>
                  <a:lnTo>
                    <a:pt x="120967" y="71392"/>
                  </a:lnTo>
                  <a:lnTo>
                    <a:pt x="100488" y="38014"/>
                  </a:lnTo>
                  <a:lnTo>
                    <a:pt x="87618" y="21968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146382" y="4450835"/>
              <a:ext cx="139433" cy="340498"/>
            </a:xfrm>
            <a:custGeom>
              <a:avLst/>
              <a:gdLst/>
              <a:ahLst/>
              <a:cxnLst/>
              <a:rect l="0" t="0" r="0" b="0"/>
              <a:pathLst>
                <a:path w="139433" h="340498">
                  <a:moveTo>
                    <a:pt x="0" y="0"/>
                  </a:moveTo>
                  <a:lnTo>
                    <a:pt x="58066" y="44506"/>
                  </a:lnTo>
                  <a:lnTo>
                    <a:pt x="77065" y="61275"/>
                  </a:lnTo>
                  <a:lnTo>
                    <a:pt x="105895" y="108562"/>
                  </a:lnTo>
                  <a:lnTo>
                    <a:pt x="127625" y="164589"/>
                  </a:lnTo>
                  <a:lnTo>
                    <a:pt x="139432" y="211913"/>
                  </a:lnTo>
                  <a:lnTo>
                    <a:pt x="138540" y="250326"/>
                  </a:lnTo>
                  <a:lnTo>
                    <a:pt x="127305" y="296108"/>
                  </a:lnTo>
                  <a:lnTo>
                    <a:pt x="98854" y="340497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453927" y="4538705"/>
              <a:ext cx="10985" cy="142790"/>
            </a:xfrm>
            <a:custGeom>
              <a:avLst/>
              <a:gdLst/>
              <a:ahLst/>
              <a:cxnLst/>
              <a:rect l="0" t="0" r="0" b="0"/>
              <a:pathLst>
                <a:path w="10985" h="142790">
                  <a:moveTo>
                    <a:pt x="0" y="0"/>
                  </a:moveTo>
                  <a:lnTo>
                    <a:pt x="8694" y="39098"/>
                  </a:lnTo>
                  <a:lnTo>
                    <a:pt x="10682" y="104545"/>
                  </a:lnTo>
                  <a:lnTo>
                    <a:pt x="10984" y="142789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377041" y="4615591"/>
              <a:ext cx="142790" cy="21969"/>
            </a:xfrm>
            <a:custGeom>
              <a:avLst/>
              <a:gdLst/>
              <a:ahLst/>
              <a:cxnLst/>
              <a:rect l="0" t="0" r="0" b="0"/>
              <a:pathLst>
                <a:path w="142790" h="21969">
                  <a:moveTo>
                    <a:pt x="142789" y="0"/>
                  </a:moveTo>
                  <a:lnTo>
                    <a:pt x="98252" y="3254"/>
                  </a:lnTo>
                  <a:lnTo>
                    <a:pt x="37528" y="11187"/>
                  </a:lnTo>
                  <a:lnTo>
                    <a:pt x="0" y="21968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619867" y="4472802"/>
              <a:ext cx="155967" cy="301228"/>
            </a:xfrm>
            <a:custGeom>
              <a:avLst/>
              <a:gdLst/>
              <a:ahLst/>
              <a:cxnLst/>
              <a:rect l="0" t="0" r="0" b="0"/>
              <a:pathLst>
                <a:path w="155967" h="301228">
                  <a:moveTo>
                    <a:pt x="130622" y="0"/>
                  </a:moveTo>
                  <a:lnTo>
                    <a:pt x="91524" y="8694"/>
                  </a:lnTo>
                  <a:lnTo>
                    <a:pt x="37876" y="10531"/>
                  </a:lnTo>
                  <a:lnTo>
                    <a:pt x="27297" y="14343"/>
                  </a:lnTo>
                  <a:lnTo>
                    <a:pt x="12288" y="28343"/>
                  </a:lnTo>
                  <a:lnTo>
                    <a:pt x="4804" y="53277"/>
                  </a:lnTo>
                  <a:lnTo>
                    <a:pt x="0" y="119006"/>
                  </a:lnTo>
                  <a:lnTo>
                    <a:pt x="4998" y="160964"/>
                  </a:lnTo>
                  <a:lnTo>
                    <a:pt x="9040" y="167110"/>
                  </a:lnTo>
                  <a:lnTo>
                    <a:pt x="14175" y="168766"/>
                  </a:lnTo>
                  <a:lnTo>
                    <a:pt x="69322" y="156415"/>
                  </a:lnTo>
                  <a:lnTo>
                    <a:pt x="82433" y="155534"/>
                  </a:lnTo>
                  <a:lnTo>
                    <a:pt x="103510" y="161065"/>
                  </a:lnTo>
                  <a:lnTo>
                    <a:pt x="136928" y="184503"/>
                  </a:lnTo>
                  <a:lnTo>
                    <a:pt x="153780" y="211288"/>
                  </a:lnTo>
                  <a:lnTo>
                    <a:pt x="155966" y="235068"/>
                  </a:lnTo>
                  <a:lnTo>
                    <a:pt x="151649" y="260688"/>
                  </a:lnTo>
                  <a:lnTo>
                    <a:pt x="141595" y="284279"/>
                  </a:lnTo>
                  <a:lnTo>
                    <a:pt x="133056" y="292035"/>
                  </a:lnTo>
                  <a:lnTo>
                    <a:pt x="110550" y="300652"/>
                  </a:lnTo>
                  <a:lnTo>
                    <a:pt x="87529" y="301227"/>
                  </a:lnTo>
                  <a:lnTo>
                    <a:pt x="30622" y="288278"/>
                  </a:lnTo>
                  <a:lnTo>
                    <a:pt x="20784" y="285578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926230" y="4560673"/>
              <a:ext cx="98855" cy="10984"/>
            </a:xfrm>
            <a:custGeom>
              <a:avLst/>
              <a:gdLst/>
              <a:ahLst/>
              <a:cxnLst/>
              <a:rect l="0" t="0" r="0" b="0"/>
              <a:pathLst>
                <a:path w="98855" h="10984">
                  <a:moveTo>
                    <a:pt x="98854" y="0"/>
                  </a:moveTo>
                  <a:lnTo>
                    <a:pt x="54316" y="3254"/>
                  </a:lnTo>
                  <a:lnTo>
                    <a:pt x="0" y="10983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926230" y="4659526"/>
              <a:ext cx="109838" cy="1"/>
            </a:xfrm>
            <a:custGeom>
              <a:avLst/>
              <a:gdLst/>
              <a:ahLst/>
              <a:cxnLst/>
              <a:rect l="0" t="0" r="0" b="0"/>
              <a:pathLst>
                <a:path w="109838" h="1">
                  <a:moveTo>
                    <a:pt x="109837" y="0"/>
                  </a:moveTo>
                  <a:lnTo>
                    <a:pt x="48686" y="0"/>
                  </a:lnTo>
                  <a:lnTo>
                    <a:pt x="0" y="0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131605" y="4457143"/>
              <a:ext cx="212009" cy="325280"/>
            </a:xfrm>
            <a:custGeom>
              <a:avLst/>
              <a:gdLst/>
              <a:ahLst/>
              <a:cxnLst/>
              <a:rect l="0" t="0" r="0" b="0"/>
              <a:pathLst>
                <a:path w="212009" h="325280">
                  <a:moveTo>
                    <a:pt x="36268" y="4675"/>
                  </a:moveTo>
                  <a:lnTo>
                    <a:pt x="17533" y="60880"/>
                  </a:lnTo>
                  <a:lnTo>
                    <a:pt x="10449" y="82133"/>
                  </a:lnTo>
                  <a:lnTo>
                    <a:pt x="8072" y="84384"/>
                  </a:lnTo>
                  <a:lnTo>
                    <a:pt x="6487" y="81002"/>
                  </a:lnTo>
                  <a:lnTo>
                    <a:pt x="5946" y="65447"/>
                  </a:lnTo>
                  <a:lnTo>
                    <a:pt x="13724" y="36107"/>
                  </a:lnTo>
                  <a:lnTo>
                    <a:pt x="24621" y="14983"/>
                  </a:lnTo>
                  <a:lnTo>
                    <a:pt x="33385" y="7886"/>
                  </a:lnTo>
                  <a:lnTo>
                    <a:pt x="56140" y="0"/>
                  </a:lnTo>
                  <a:lnTo>
                    <a:pt x="66602" y="1559"/>
                  </a:lnTo>
                  <a:lnTo>
                    <a:pt x="84735" y="13053"/>
                  </a:lnTo>
                  <a:lnTo>
                    <a:pt x="108667" y="40109"/>
                  </a:lnTo>
                  <a:lnTo>
                    <a:pt x="125385" y="82975"/>
                  </a:lnTo>
                  <a:lnTo>
                    <a:pt x="132237" y="134323"/>
                  </a:lnTo>
                  <a:lnTo>
                    <a:pt x="125783" y="196352"/>
                  </a:lnTo>
                  <a:lnTo>
                    <a:pt x="109228" y="256508"/>
                  </a:lnTo>
                  <a:lnTo>
                    <a:pt x="92599" y="284187"/>
                  </a:lnTo>
                  <a:lnTo>
                    <a:pt x="72214" y="307847"/>
                  </a:lnTo>
                  <a:lnTo>
                    <a:pt x="44885" y="324485"/>
                  </a:lnTo>
                  <a:lnTo>
                    <a:pt x="35911" y="325279"/>
                  </a:lnTo>
                  <a:lnTo>
                    <a:pt x="19430" y="319652"/>
                  </a:lnTo>
                  <a:lnTo>
                    <a:pt x="7224" y="305760"/>
                  </a:lnTo>
                  <a:lnTo>
                    <a:pt x="2260" y="296930"/>
                  </a:lnTo>
                  <a:lnTo>
                    <a:pt x="0" y="274101"/>
                  </a:lnTo>
                  <a:lnTo>
                    <a:pt x="4284" y="250123"/>
                  </a:lnTo>
                  <a:lnTo>
                    <a:pt x="14323" y="231330"/>
                  </a:lnTo>
                  <a:lnTo>
                    <a:pt x="30175" y="218096"/>
                  </a:lnTo>
                  <a:lnTo>
                    <a:pt x="39529" y="212859"/>
                  </a:lnTo>
                  <a:lnTo>
                    <a:pt x="59685" y="210293"/>
                  </a:lnTo>
                  <a:lnTo>
                    <a:pt x="79627" y="214442"/>
                  </a:lnTo>
                  <a:lnTo>
                    <a:pt x="136196" y="250717"/>
                  </a:lnTo>
                  <a:lnTo>
                    <a:pt x="202308" y="286078"/>
                  </a:lnTo>
                  <a:lnTo>
                    <a:pt x="212008" y="290254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335130" y="4505754"/>
              <a:ext cx="204300" cy="260094"/>
            </a:xfrm>
            <a:custGeom>
              <a:avLst/>
              <a:gdLst/>
              <a:ahLst/>
              <a:cxnLst/>
              <a:rect l="0" t="0" r="0" b="0"/>
              <a:pathLst>
                <a:path w="204300" h="260094">
                  <a:moveTo>
                    <a:pt x="85369" y="10983"/>
                  </a:moveTo>
                  <a:lnTo>
                    <a:pt x="67876" y="5152"/>
                  </a:lnTo>
                  <a:lnTo>
                    <a:pt x="49525" y="8799"/>
                  </a:lnTo>
                  <a:lnTo>
                    <a:pt x="39506" y="13188"/>
                  </a:lnTo>
                  <a:lnTo>
                    <a:pt x="25118" y="27828"/>
                  </a:lnTo>
                  <a:lnTo>
                    <a:pt x="5938" y="67060"/>
                  </a:lnTo>
                  <a:lnTo>
                    <a:pt x="0" y="110858"/>
                  </a:lnTo>
                  <a:lnTo>
                    <a:pt x="4071" y="156652"/>
                  </a:lnTo>
                  <a:lnTo>
                    <a:pt x="25149" y="207090"/>
                  </a:lnTo>
                  <a:lnTo>
                    <a:pt x="38672" y="229948"/>
                  </a:lnTo>
                  <a:lnTo>
                    <a:pt x="56072" y="245802"/>
                  </a:lnTo>
                  <a:lnTo>
                    <a:pt x="77231" y="255696"/>
                  </a:lnTo>
                  <a:lnTo>
                    <a:pt x="102906" y="260093"/>
                  </a:lnTo>
                  <a:lnTo>
                    <a:pt x="124082" y="255538"/>
                  </a:lnTo>
                  <a:lnTo>
                    <a:pt x="157564" y="232726"/>
                  </a:lnTo>
                  <a:lnTo>
                    <a:pt x="186461" y="203495"/>
                  </a:lnTo>
                  <a:lnTo>
                    <a:pt x="196609" y="184414"/>
                  </a:lnTo>
                  <a:lnTo>
                    <a:pt x="204299" y="126015"/>
                  </a:lnTo>
                  <a:lnTo>
                    <a:pt x="203190" y="83442"/>
                  </a:lnTo>
                  <a:lnTo>
                    <a:pt x="175542" y="32127"/>
                  </a:lnTo>
                  <a:lnTo>
                    <a:pt x="158398" y="17126"/>
                  </a:lnTo>
                  <a:lnTo>
                    <a:pt x="129305" y="0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607821" y="4439851"/>
              <a:ext cx="150313" cy="310720"/>
            </a:xfrm>
            <a:custGeom>
              <a:avLst/>
              <a:gdLst/>
              <a:ahLst/>
              <a:cxnLst/>
              <a:rect l="0" t="0" r="0" b="0"/>
              <a:pathLst>
                <a:path w="150313" h="310720">
                  <a:moveTo>
                    <a:pt x="109241" y="0"/>
                  </a:moveTo>
                  <a:lnTo>
                    <a:pt x="70142" y="8694"/>
                  </a:lnTo>
                  <a:lnTo>
                    <a:pt x="22326" y="16362"/>
                  </a:lnTo>
                  <a:lnTo>
                    <a:pt x="14685" y="23113"/>
                  </a:lnTo>
                  <a:lnTo>
                    <a:pt x="6195" y="43630"/>
                  </a:lnTo>
                  <a:lnTo>
                    <a:pt x="745" y="96579"/>
                  </a:lnTo>
                  <a:lnTo>
                    <a:pt x="0" y="125099"/>
                  </a:lnTo>
                  <a:lnTo>
                    <a:pt x="3462" y="133436"/>
                  </a:lnTo>
                  <a:lnTo>
                    <a:pt x="9431" y="137775"/>
                  </a:lnTo>
                  <a:lnTo>
                    <a:pt x="17073" y="139446"/>
                  </a:lnTo>
                  <a:lnTo>
                    <a:pt x="35326" y="134794"/>
                  </a:lnTo>
                  <a:lnTo>
                    <a:pt x="45318" y="130137"/>
                  </a:lnTo>
                  <a:lnTo>
                    <a:pt x="66185" y="128216"/>
                  </a:lnTo>
                  <a:lnTo>
                    <a:pt x="86444" y="132651"/>
                  </a:lnTo>
                  <a:lnTo>
                    <a:pt x="119338" y="155386"/>
                  </a:lnTo>
                  <a:lnTo>
                    <a:pt x="133255" y="170355"/>
                  </a:lnTo>
                  <a:lnTo>
                    <a:pt x="143508" y="189212"/>
                  </a:lnTo>
                  <a:lnTo>
                    <a:pt x="150312" y="226244"/>
                  </a:lnTo>
                  <a:lnTo>
                    <a:pt x="146496" y="262302"/>
                  </a:lnTo>
                  <a:lnTo>
                    <a:pt x="137596" y="281742"/>
                  </a:lnTo>
                  <a:lnTo>
                    <a:pt x="131806" y="290343"/>
                  </a:lnTo>
                  <a:lnTo>
                    <a:pt x="115608" y="303155"/>
                  </a:lnTo>
                  <a:lnTo>
                    <a:pt x="106163" y="308280"/>
                  </a:lnTo>
                  <a:lnTo>
                    <a:pt x="82651" y="310719"/>
                  </a:lnTo>
                  <a:lnTo>
                    <a:pt x="48478" y="305231"/>
                  </a:lnTo>
                  <a:lnTo>
                    <a:pt x="21371" y="296562"/>
                  </a:lnTo>
                </a:path>
              </a:pathLst>
            </a:custGeom>
            <a:ln w="39623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2014-11-24T15:40:26Z</dcterms:created>
  <dcterms:modified xsi:type="dcterms:W3CDTF">2014-11-24T15:41:13Z</dcterms:modified>
</cp:coreProperties>
</file>